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6" r:id="rId2"/>
    <p:sldId id="261" r:id="rId3"/>
    <p:sldId id="257" r:id="rId4"/>
    <p:sldId id="258" r:id="rId5"/>
    <p:sldId id="260" r:id="rId6"/>
    <p:sldId id="262" r:id="rId7"/>
    <p:sldId id="259" r:id="rId8"/>
    <p:sldId id="263" r:id="rId9"/>
    <p:sldId id="264" r:id="rId10"/>
    <p:sldId id="265" r:id="rId11"/>
    <p:sldId id="266" r:id="rId12"/>
    <p:sldId id="267" r:id="rId1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a:alpha val="0"/>
      </a:schemeClr>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947E632-03D9-41BF-B97F-74DCAC0E0AA9}" type="doc">
      <dgm:prSet loTypeId="urn:microsoft.com/office/officeart/2016/7/layout/LinearBlockProcessNumbered" loCatId="process" qsTypeId="urn:microsoft.com/office/officeart/2005/8/quickstyle/simple1" qsCatId="simple" csTypeId="urn:microsoft.com/office/officeart/2005/8/colors/colorful5" csCatId="colorful" phldr="1"/>
      <dgm:spPr/>
      <dgm:t>
        <a:bodyPr/>
        <a:lstStyle/>
        <a:p>
          <a:endParaRPr lang="en-US"/>
        </a:p>
      </dgm:t>
    </dgm:pt>
    <dgm:pt modelId="{6BA624FF-A9F5-4E12-9660-26411F83ACD4}">
      <dgm:prSet/>
      <dgm:spPr/>
      <dgm:t>
        <a:bodyPr/>
        <a:lstStyle/>
        <a:p>
          <a:pPr>
            <a:defRPr cap="all"/>
          </a:pPr>
          <a:r>
            <a:rPr lang="tr-TR" b="0" i="0"/>
            <a:t>Kişinin kendini objektif olarak değerlendirmesi ve bu önde yapması gereken çalışmaları belirlemesi gerekmektedir.</a:t>
          </a:r>
          <a:endParaRPr lang="en-US"/>
        </a:p>
      </dgm:t>
    </dgm:pt>
    <dgm:pt modelId="{1D0E72E1-82F7-4121-891A-D7B1E019A036}" type="parTrans" cxnId="{1E6EC67B-10E1-4645-9562-96A17E5515EE}">
      <dgm:prSet/>
      <dgm:spPr/>
      <dgm:t>
        <a:bodyPr/>
        <a:lstStyle/>
        <a:p>
          <a:endParaRPr lang="en-US"/>
        </a:p>
      </dgm:t>
    </dgm:pt>
    <dgm:pt modelId="{2C3F6FF4-000E-4FDB-BD28-DEF4E89C863E}" type="sibTrans" cxnId="{1E6EC67B-10E1-4645-9562-96A17E5515EE}">
      <dgm:prSet phldrT="01"/>
      <dgm:spPr/>
      <dgm:t>
        <a:bodyPr/>
        <a:lstStyle/>
        <a:p>
          <a:r>
            <a:rPr lang="en-US"/>
            <a:t>01</a:t>
          </a:r>
        </a:p>
      </dgm:t>
    </dgm:pt>
    <dgm:pt modelId="{2EDE9C1C-1F46-46EE-9107-2EE9F5EE34ED}">
      <dgm:prSet/>
      <dgm:spPr/>
      <dgm:t>
        <a:bodyPr/>
        <a:lstStyle/>
        <a:p>
          <a:pPr>
            <a:defRPr cap="all"/>
          </a:pPr>
          <a:r>
            <a:rPr lang="tr-TR" b="0" i="0"/>
            <a:t>Kişinin güçlü yönlerini bilmesi ve bu yönler üzerinde arttırıcı şekilde çalışması, zayıf yönlerini belirleyerek zayıflıklarını da azaltma yönünde çalışması gerekmektedir. </a:t>
          </a:r>
          <a:endParaRPr lang="en-US"/>
        </a:p>
      </dgm:t>
    </dgm:pt>
    <dgm:pt modelId="{CC1912B9-B1C5-4CA6-A72E-5045BC3BCB09}" type="parTrans" cxnId="{54E03244-FB24-49E0-9A3C-F23A25E7DB4C}">
      <dgm:prSet/>
      <dgm:spPr/>
      <dgm:t>
        <a:bodyPr/>
        <a:lstStyle/>
        <a:p>
          <a:endParaRPr lang="en-US"/>
        </a:p>
      </dgm:t>
    </dgm:pt>
    <dgm:pt modelId="{146D9343-4CB3-4575-A00B-3E8B5B43DBFB}" type="sibTrans" cxnId="{54E03244-FB24-49E0-9A3C-F23A25E7DB4C}">
      <dgm:prSet phldrT="02"/>
      <dgm:spPr/>
      <dgm:t>
        <a:bodyPr/>
        <a:lstStyle/>
        <a:p>
          <a:r>
            <a:rPr lang="en-US"/>
            <a:t>02</a:t>
          </a:r>
        </a:p>
      </dgm:t>
    </dgm:pt>
    <dgm:pt modelId="{6C92CCE4-25A7-46A5-8E0E-DD6BE05D6587}">
      <dgm:prSet/>
      <dgm:spPr/>
      <dgm:t>
        <a:bodyPr/>
        <a:lstStyle/>
        <a:p>
          <a:pPr>
            <a:defRPr cap="all"/>
          </a:pPr>
          <a:r>
            <a:rPr lang="tr-TR" b="0" i="0"/>
            <a:t>Kendini tanıma sürecini tamamlayan kişi kariyer hedeflerine bir adım daha yaklaşmış olacaktır. Planlama sürecinde en önemli konu ise kişinin kendini ve yapmak istediklerini çok iyi şekilde belirlemesidir. </a:t>
          </a:r>
          <a:endParaRPr lang="en-US"/>
        </a:p>
      </dgm:t>
    </dgm:pt>
    <dgm:pt modelId="{74A094B8-4576-4853-AB86-E97DB94E0B9A}" type="parTrans" cxnId="{31CA81AC-AAF8-4A7F-85A9-5F5A02C758DE}">
      <dgm:prSet/>
      <dgm:spPr/>
      <dgm:t>
        <a:bodyPr/>
        <a:lstStyle/>
        <a:p>
          <a:endParaRPr lang="en-US"/>
        </a:p>
      </dgm:t>
    </dgm:pt>
    <dgm:pt modelId="{1D71677D-79E3-408F-A54C-65EE1FDC51E0}" type="sibTrans" cxnId="{31CA81AC-AAF8-4A7F-85A9-5F5A02C758DE}">
      <dgm:prSet phldrT="03"/>
      <dgm:spPr/>
      <dgm:t>
        <a:bodyPr/>
        <a:lstStyle/>
        <a:p>
          <a:r>
            <a:rPr lang="en-US"/>
            <a:t>03</a:t>
          </a:r>
        </a:p>
      </dgm:t>
    </dgm:pt>
    <dgm:pt modelId="{CF88CF71-CF3A-440D-9261-210772A75421}" type="pres">
      <dgm:prSet presAssocID="{9947E632-03D9-41BF-B97F-74DCAC0E0AA9}" presName="Name0" presStyleCnt="0">
        <dgm:presLayoutVars>
          <dgm:animLvl val="lvl"/>
          <dgm:resizeHandles val="exact"/>
        </dgm:presLayoutVars>
      </dgm:prSet>
      <dgm:spPr/>
    </dgm:pt>
    <dgm:pt modelId="{DB5F749D-ADC1-47E7-9DF6-E01C4F86649E}" type="pres">
      <dgm:prSet presAssocID="{6BA624FF-A9F5-4E12-9660-26411F83ACD4}" presName="compositeNode" presStyleCnt="0">
        <dgm:presLayoutVars>
          <dgm:bulletEnabled val="1"/>
        </dgm:presLayoutVars>
      </dgm:prSet>
      <dgm:spPr/>
    </dgm:pt>
    <dgm:pt modelId="{CB9619EF-F873-443F-94C8-30CE8931EBFC}" type="pres">
      <dgm:prSet presAssocID="{6BA624FF-A9F5-4E12-9660-26411F83ACD4}" presName="bgRect" presStyleLbl="alignNode1" presStyleIdx="0" presStyleCnt="3"/>
      <dgm:spPr/>
    </dgm:pt>
    <dgm:pt modelId="{ABEB5382-2561-4A1D-A455-CDF60905324C}" type="pres">
      <dgm:prSet presAssocID="{2C3F6FF4-000E-4FDB-BD28-DEF4E89C863E}" presName="sibTransNodeRect" presStyleLbl="alignNode1" presStyleIdx="0" presStyleCnt="3">
        <dgm:presLayoutVars>
          <dgm:chMax val="0"/>
          <dgm:bulletEnabled val="1"/>
        </dgm:presLayoutVars>
      </dgm:prSet>
      <dgm:spPr/>
    </dgm:pt>
    <dgm:pt modelId="{251A49DD-8303-4C7F-B507-8E699DDF3A18}" type="pres">
      <dgm:prSet presAssocID="{6BA624FF-A9F5-4E12-9660-26411F83ACD4}" presName="nodeRect" presStyleLbl="alignNode1" presStyleIdx="0" presStyleCnt="3">
        <dgm:presLayoutVars>
          <dgm:bulletEnabled val="1"/>
        </dgm:presLayoutVars>
      </dgm:prSet>
      <dgm:spPr/>
    </dgm:pt>
    <dgm:pt modelId="{C3056230-E65A-4CA4-952A-9241DF01EE17}" type="pres">
      <dgm:prSet presAssocID="{2C3F6FF4-000E-4FDB-BD28-DEF4E89C863E}" presName="sibTrans" presStyleCnt="0"/>
      <dgm:spPr/>
    </dgm:pt>
    <dgm:pt modelId="{4F1D3AA3-820C-499A-AE3F-26D4C1A16A12}" type="pres">
      <dgm:prSet presAssocID="{2EDE9C1C-1F46-46EE-9107-2EE9F5EE34ED}" presName="compositeNode" presStyleCnt="0">
        <dgm:presLayoutVars>
          <dgm:bulletEnabled val="1"/>
        </dgm:presLayoutVars>
      </dgm:prSet>
      <dgm:spPr/>
    </dgm:pt>
    <dgm:pt modelId="{0A4E29AF-ADD6-4B7B-A73E-6AF421571DD1}" type="pres">
      <dgm:prSet presAssocID="{2EDE9C1C-1F46-46EE-9107-2EE9F5EE34ED}" presName="bgRect" presStyleLbl="alignNode1" presStyleIdx="1" presStyleCnt="3"/>
      <dgm:spPr/>
    </dgm:pt>
    <dgm:pt modelId="{D142DE0D-C725-4896-A7C5-5814F414731B}" type="pres">
      <dgm:prSet presAssocID="{146D9343-4CB3-4575-A00B-3E8B5B43DBFB}" presName="sibTransNodeRect" presStyleLbl="alignNode1" presStyleIdx="1" presStyleCnt="3">
        <dgm:presLayoutVars>
          <dgm:chMax val="0"/>
          <dgm:bulletEnabled val="1"/>
        </dgm:presLayoutVars>
      </dgm:prSet>
      <dgm:spPr/>
    </dgm:pt>
    <dgm:pt modelId="{054A0F25-3391-47F5-BEEE-3F9E4F2F5FDD}" type="pres">
      <dgm:prSet presAssocID="{2EDE9C1C-1F46-46EE-9107-2EE9F5EE34ED}" presName="nodeRect" presStyleLbl="alignNode1" presStyleIdx="1" presStyleCnt="3">
        <dgm:presLayoutVars>
          <dgm:bulletEnabled val="1"/>
        </dgm:presLayoutVars>
      </dgm:prSet>
      <dgm:spPr/>
    </dgm:pt>
    <dgm:pt modelId="{F7E5C6F1-0235-4CE1-8830-F0DFADD0EA10}" type="pres">
      <dgm:prSet presAssocID="{146D9343-4CB3-4575-A00B-3E8B5B43DBFB}" presName="sibTrans" presStyleCnt="0"/>
      <dgm:spPr/>
    </dgm:pt>
    <dgm:pt modelId="{BA019A6B-3664-4558-AF9C-71511B72CC6E}" type="pres">
      <dgm:prSet presAssocID="{6C92CCE4-25A7-46A5-8E0E-DD6BE05D6587}" presName="compositeNode" presStyleCnt="0">
        <dgm:presLayoutVars>
          <dgm:bulletEnabled val="1"/>
        </dgm:presLayoutVars>
      </dgm:prSet>
      <dgm:spPr/>
    </dgm:pt>
    <dgm:pt modelId="{A97C684B-74F9-41F1-8969-04DE05F9F745}" type="pres">
      <dgm:prSet presAssocID="{6C92CCE4-25A7-46A5-8E0E-DD6BE05D6587}" presName="bgRect" presStyleLbl="alignNode1" presStyleIdx="2" presStyleCnt="3"/>
      <dgm:spPr/>
    </dgm:pt>
    <dgm:pt modelId="{D0D2032B-7798-43C1-BA31-F3F268BAFE39}" type="pres">
      <dgm:prSet presAssocID="{1D71677D-79E3-408F-A54C-65EE1FDC51E0}" presName="sibTransNodeRect" presStyleLbl="alignNode1" presStyleIdx="2" presStyleCnt="3">
        <dgm:presLayoutVars>
          <dgm:chMax val="0"/>
          <dgm:bulletEnabled val="1"/>
        </dgm:presLayoutVars>
      </dgm:prSet>
      <dgm:spPr/>
    </dgm:pt>
    <dgm:pt modelId="{A8FBFE0B-8C41-461B-BF75-0AAF331A1D7D}" type="pres">
      <dgm:prSet presAssocID="{6C92CCE4-25A7-46A5-8E0E-DD6BE05D6587}" presName="nodeRect" presStyleLbl="alignNode1" presStyleIdx="2" presStyleCnt="3">
        <dgm:presLayoutVars>
          <dgm:bulletEnabled val="1"/>
        </dgm:presLayoutVars>
      </dgm:prSet>
      <dgm:spPr/>
    </dgm:pt>
  </dgm:ptLst>
  <dgm:cxnLst>
    <dgm:cxn modelId="{364D7508-17ED-4494-9D89-84459674164A}" type="presOf" srcId="{6C92CCE4-25A7-46A5-8E0E-DD6BE05D6587}" destId="{A97C684B-74F9-41F1-8969-04DE05F9F745}" srcOrd="0" destOrd="0" presId="urn:microsoft.com/office/officeart/2016/7/layout/LinearBlockProcessNumbered"/>
    <dgm:cxn modelId="{EC20E819-1327-44D9-ADD3-2AFA8926B025}" type="presOf" srcId="{2EDE9C1C-1F46-46EE-9107-2EE9F5EE34ED}" destId="{054A0F25-3391-47F5-BEEE-3F9E4F2F5FDD}" srcOrd="1" destOrd="0" presId="urn:microsoft.com/office/officeart/2016/7/layout/LinearBlockProcessNumbered"/>
    <dgm:cxn modelId="{05C5E41F-2F1F-49ED-9B60-BEEFB8D22233}" type="presOf" srcId="{146D9343-4CB3-4575-A00B-3E8B5B43DBFB}" destId="{D142DE0D-C725-4896-A7C5-5814F414731B}" srcOrd="0" destOrd="0" presId="urn:microsoft.com/office/officeart/2016/7/layout/LinearBlockProcessNumbered"/>
    <dgm:cxn modelId="{54E03244-FB24-49E0-9A3C-F23A25E7DB4C}" srcId="{9947E632-03D9-41BF-B97F-74DCAC0E0AA9}" destId="{2EDE9C1C-1F46-46EE-9107-2EE9F5EE34ED}" srcOrd="1" destOrd="0" parTransId="{CC1912B9-B1C5-4CA6-A72E-5045BC3BCB09}" sibTransId="{146D9343-4CB3-4575-A00B-3E8B5B43DBFB}"/>
    <dgm:cxn modelId="{AAB87C4B-8FF1-4297-A939-2683299879C8}" type="presOf" srcId="{2C3F6FF4-000E-4FDB-BD28-DEF4E89C863E}" destId="{ABEB5382-2561-4A1D-A455-CDF60905324C}" srcOrd="0" destOrd="0" presId="urn:microsoft.com/office/officeart/2016/7/layout/LinearBlockProcessNumbered"/>
    <dgm:cxn modelId="{D53C8855-7B2E-443D-A72E-41D4BAA764F7}" type="presOf" srcId="{6BA624FF-A9F5-4E12-9660-26411F83ACD4}" destId="{251A49DD-8303-4C7F-B507-8E699DDF3A18}" srcOrd="1" destOrd="0" presId="urn:microsoft.com/office/officeart/2016/7/layout/LinearBlockProcessNumbered"/>
    <dgm:cxn modelId="{1E6EC67B-10E1-4645-9562-96A17E5515EE}" srcId="{9947E632-03D9-41BF-B97F-74DCAC0E0AA9}" destId="{6BA624FF-A9F5-4E12-9660-26411F83ACD4}" srcOrd="0" destOrd="0" parTransId="{1D0E72E1-82F7-4121-891A-D7B1E019A036}" sibTransId="{2C3F6FF4-000E-4FDB-BD28-DEF4E89C863E}"/>
    <dgm:cxn modelId="{DCD2DC86-252B-40B9-9818-009375F171F1}" type="presOf" srcId="{2EDE9C1C-1F46-46EE-9107-2EE9F5EE34ED}" destId="{0A4E29AF-ADD6-4B7B-A73E-6AF421571DD1}" srcOrd="0" destOrd="0" presId="urn:microsoft.com/office/officeart/2016/7/layout/LinearBlockProcessNumbered"/>
    <dgm:cxn modelId="{F2710D9B-118B-4E78-8090-2C545BEDDC37}" type="presOf" srcId="{9947E632-03D9-41BF-B97F-74DCAC0E0AA9}" destId="{CF88CF71-CF3A-440D-9261-210772A75421}" srcOrd="0" destOrd="0" presId="urn:microsoft.com/office/officeart/2016/7/layout/LinearBlockProcessNumbered"/>
    <dgm:cxn modelId="{31CA81AC-AAF8-4A7F-85A9-5F5A02C758DE}" srcId="{9947E632-03D9-41BF-B97F-74DCAC0E0AA9}" destId="{6C92CCE4-25A7-46A5-8E0E-DD6BE05D6587}" srcOrd="2" destOrd="0" parTransId="{74A094B8-4576-4853-AB86-E97DB94E0B9A}" sibTransId="{1D71677D-79E3-408F-A54C-65EE1FDC51E0}"/>
    <dgm:cxn modelId="{270A1FD0-C56A-402A-993A-E098C016C5C7}" type="presOf" srcId="{6BA624FF-A9F5-4E12-9660-26411F83ACD4}" destId="{CB9619EF-F873-443F-94C8-30CE8931EBFC}" srcOrd="0" destOrd="0" presId="urn:microsoft.com/office/officeart/2016/7/layout/LinearBlockProcessNumbered"/>
    <dgm:cxn modelId="{2E782EDF-BF90-4A87-834A-8E5FE8F02793}" type="presOf" srcId="{6C92CCE4-25A7-46A5-8E0E-DD6BE05D6587}" destId="{A8FBFE0B-8C41-461B-BF75-0AAF331A1D7D}" srcOrd="1" destOrd="0" presId="urn:microsoft.com/office/officeart/2016/7/layout/LinearBlockProcessNumbered"/>
    <dgm:cxn modelId="{2F808CFD-EF72-446F-A05A-6599B349EDC8}" type="presOf" srcId="{1D71677D-79E3-408F-A54C-65EE1FDC51E0}" destId="{D0D2032B-7798-43C1-BA31-F3F268BAFE39}" srcOrd="0" destOrd="0" presId="urn:microsoft.com/office/officeart/2016/7/layout/LinearBlockProcessNumbered"/>
    <dgm:cxn modelId="{431B7693-1B69-4E7A-A124-85B22F8939FA}" type="presParOf" srcId="{CF88CF71-CF3A-440D-9261-210772A75421}" destId="{DB5F749D-ADC1-47E7-9DF6-E01C4F86649E}" srcOrd="0" destOrd="0" presId="urn:microsoft.com/office/officeart/2016/7/layout/LinearBlockProcessNumbered"/>
    <dgm:cxn modelId="{3417F09C-A3B9-44F4-91B0-30B95EFC5002}" type="presParOf" srcId="{DB5F749D-ADC1-47E7-9DF6-E01C4F86649E}" destId="{CB9619EF-F873-443F-94C8-30CE8931EBFC}" srcOrd="0" destOrd="0" presId="urn:microsoft.com/office/officeart/2016/7/layout/LinearBlockProcessNumbered"/>
    <dgm:cxn modelId="{E85953DA-5A94-4489-89B4-4FDF530EB282}" type="presParOf" srcId="{DB5F749D-ADC1-47E7-9DF6-E01C4F86649E}" destId="{ABEB5382-2561-4A1D-A455-CDF60905324C}" srcOrd="1" destOrd="0" presId="urn:microsoft.com/office/officeart/2016/7/layout/LinearBlockProcessNumbered"/>
    <dgm:cxn modelId="{7D8B51AB-3134-48B4-B1E5-AC7104CAC24D}" type="presParOf" srcId="{DB5F749D-ADC1-47E7-9DF6-E01C4F86649E}" destId="{251A49DD-8303-4C7F-B507-8E699DDF3A18}" srcOrd="2" destOrd="0" presId="urn:microsoft.com/office/officeart/2016/7/layout/LinearBlockProcessNumbered"/>
    <dgm:cxn modelId="{236B02E9-F5D0-4668-BF95-79F45B5E340D}" type="presParOf" srcId="{CF88CF71-CF3A-440D-9261-210772A75421}" destId="{C3056230-E65A-4CA4-952A-9241DF01EE17}" srcOrd="1" destOrd="0" presId="urn:microsoft.com/office/officeart/2016/7/layout/LinearBlockProcessNumbered"/>
    <dgm:cxn modelId="{BC3B7E5F-68AC-4F53-847C-AA06BA6BF390}" type="presParOf" srcId="{CF88CF71-CF3A-440D-9261-210772A75421}" destId="{4F1D3AA3-820C-499A-AE3F-26D4C1A16A12}" srcOrd="2" destOrd="0" presId="urn:microsoft.com/office/officeart/2016/7/layout/LinearBlockProcessNumbered"/>
    <dgm:cxn modelId="{27363050-1885-4CA6-9EE4-368FB51864A2}" type="presParOf" srcId="{4F1D3AA3-820C-499A-AE3F-26D4C1A16A12}" destId="{0A4E29AF-ADD6-4B7B-A73E-6AF421571DD1}" srcOrd="0" destOrd="0" presId="urn:microsoft.com/office/officeart/2016/7/layout/LinearBlockProcessNumbered"/>
    <dgm:cxn modelId="{B16CD1D8-3632-4A3E-BAA8-35AF1C365D38}" type="presParOf" srcId="{4F1D3AA3-820C-499A-AE3F-26D4C1A16A12}" destId="{D142DE0D-C725-4896-A7C5-5814F414731B}" srcOrd="1" destOrd="0" presId="urn:microsoft.com/office/officeart/2016/7/layout/LinearBlockProcessNumbered"/>
    <dgm:cxn modelId="{309AA5B8-0C12-4E0A-BB08-F1048FC4D37E}" type="presParOf" srcId="{4F1D3AA3-820C-499A-AE3F-26D4C1A16A12}" destId="{054A0F25-3391-47F5-BEEE-3F9E4F2F5FDD}" srcOrd="2" destOrd="0" presId="urn:microsoft.com/office/officeart/2016/7/layout/LinearBlockProcessNumbered"/>
    <dgm:cxn modelId="{24401F0A-DAE6-4F6D-A51A-C2CEE36CF0C1}" type="presParOf" srcId="{CF88CF71-CF3A-440D-9261-210772A75421}" destId="{F7E5C6F1-0235-4CE1-8830-F0DFADD0EA10}" srcOrd="3" destOrd="0" presId="urn:microsoft.com/office/officeart/2016/7/layout/LinearBlockProcessNumbered"/>
    <dgm:cxn modelId="{7F1DA24E-93D1-4A91-9F96-1A7030E2DD5E}" type="presParOf" srcId="{CF88CF71-CF3A-440D-9261-210772A75421}" destId="{BA019A6B-3664-4558-AF9C-71511B72CC6E}" srcOrd="4" destOrd="0" presId="urn:microsoft.com/office/officeart/2016/7/layout/LinearBlockProcessNumbered"/>
    <dgm:cxn modelId="{C6C7B6D7-634F-482A-A130-50199EC0ABA8}" type="presParOf" srcId="{BA019A6B-3664-4558-AF9C-71511B72CC6E}" destId="{A97C684B-74F9-41F1-8969-04DE05F9F745}" srcOrd="0" destOrd="0" presId="urn:microsoft.com/office/officeart/2016/7/layout/LinearBlockProcessNumbered"/>
    <dgm:cxn modelId="{967BE4EE-8585-4C7C-90DC-77E47AA33861}" type="presParOf" srcId="{BA019A6B-3664-4558-AF9C-71511B72CC6E}" destId="{D0D2032B-7798-43C1-BA31-F3F268BAFE39}" srcOrd="1" destOrd="0" presId="urn:microsoft.com/office/officeart/2016/7/layout/LinearBlockProcessNumbered"/>
    <dgm:cxn modelId="{F2F5B3DF-7519-4489-8861-85106356AA44}" type="presParOf" srcId="{BA019A6B-3664-4558-AF9C-71511B72CC6E}" destId="{A8FBFE0B-8C41-461B-BF75-0AAF331A1D7D}" srcOrd="2" destOrd="0" presId="urn:microsoft.com/office/officeart/2016/7/layout/LinearBlock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56793C-D533-4687-A04B-22DDE2FB003B}" type="doc">
      <dgm:prSet loTypeId="urn:microsoft.com/office/officeart/2018/2/layout/IconVerticalSolidList" loCatId="icon" qsTypeId="urn:microsoft.com/office/officeart/2005/8/quickstyle/simple1" qsCatId="simple" csTypeId="urn:microsoft.com/office/officeart/2018/5/colors/Iconchunking_neutralbg_colorful5" csCatId="colorful" phldr="1"/>
      <dgm:spPr/>
      <dgm:t>
        <a:bodyPr/>
        <a:lstStyle/>
        <a:p>
          <a:endParaRPr lang="en-US"/>
        </a:p>
      </dgm:t>
    </dgm:pt>
    <dgm:pt modelId="{293BA58B-2E8E-452C-BF6C-6EFD6B4936A0}">
      <dgm:prSet/>
      <dgm:spPr/>
      <dgm:t>
        <a:bodyPr/>
        <a:lstStyle/>
        <a:p>
          <a:r>
            <a:rPr lang="tr-TR" b="0" i="0"/>
            <a:t>Tüm bu aşamaları adım adım, sağlıklı bir şekilde ve mümkün olduğunca kısa sürede geçtikten sonra uygulama için harekete geçmek, planın işe yaramasını sağlayacaktır.</a:t>
          </a:r>
          <a:endParaRPr lang="en-US"/>
        </a:p>
      </dgm:t>
    </dgm:pt>
    <dgm:pt modelId="{7AF53428-6B57-423E-AB38-D9F8268EEDA2}" type="parTrans" cxnId="{089245CB-DEFE-4DBE-BA1B-ECF8F4B12DD7}">
      <dgm:prSet/>
      <dgm:spPr/>
      <dgm:t>
        <a:bodyPr/>
        <a:lstStyle/>
        <a:p>
          <a:endParaRPr lang="en-US"/>
        </a:p>
      </dgm:t>
    </dgm:pt>
    <dgm:pt modelId="{0A6240CF-8FD3-45DC-8901-88FF8D474E39}" type="sibTrans" cxnId="{089245CB-DEFE-4DBE-BA1B-ECF8F4B12DD7}">
      <dgm:prSet/>
      <dgm:spPr/>
      <dgm:t>
        <a:bodyPr/>
        <a:lstStyle/>
        <a:p>
          <a:endParaRPr lang="en-US"/>
        </a:p>
      </dgm:t>
    </dgm:pt>
    <dgm:pt modelId="{2B8924E0-CE38-497E-8490-26C48C9BA3BD}">
      <dgm:prSet/>
      <dgm:spPr/>
      <dgm:t>
        <a:bodyPr/>
        <a:lstStyle/>
        <a:p>
          <a:r>
            <a:rPr lang="tr-TR" b="0" i="0"/>
            <a:t>Seçeneklerinizi birkaç taneye indirdikten sonra, daha derinlemesine bir araştırma yapıp, o alanda çalışan kişilerle görüşmeler yapmalısınız.</a:t>
          </a:r>
          <a:endParaRPr lang="en-US"/>
        </a:p>
      </dgm:t>
    </dgm:pt>
    <dgm:pt modelId="{845DC38E-9530-4548-8051-38A76018A35E}" type="parTrans" cxnId="{D631BCE4-4BE5-4781-B4B5-B90E67F1FA7F}">
      <dgm:prSet/>
      <dgm:spPr/>
      <dgm:t>
        <a:bodyPr/>
        <a:lstStyle/>
        <a:p>
          <a:endParaRPr lang="en-US"/>
        </a:p>
      </dgm:t>
    </dgm:pt>
    <dgm:pt modelId="{D18E1491-22F2-414E-94CF-58AB177EE8AB}" type="sibTrans" cxnId="{D631BCE4-4BE5-4781-B4B5-B90E67F1FA7F}">
      <dgm:prSet/>
      <dgm:spPr/>
      <dgm:t>
        <a:bodyPr/>
        <a:lstStyle/>
        <a:p>
          <a:endParaRPr lang="en-US"/>
        </a:p>
      </dgm:t>
    </dgm:pt>
    <dgm:pt modelId="{88CA81B1-8081-4EA2-89A8-DFA39E96F788}">
      <dgm:prSet/>
      <dgm:spPr/>
      <dgm:t>
        <a:bodyPr/>
        <a:lstStyle/>
        <a:p>
          <a:r>
            <a:rPr lang="tr-TR" b="0" i="0"/>
            <a:t>Artık bilinçli bir karar alabilirsiniz. İşte kendiniz için kariyer planlama böyle yapılır .</a:t>
          </a:r>
          <a:endParaRPr lang="en-US"/>
        </a:p>
      </dgm:t>
    </dgm:pt>
    <dgm:pt modelId="{6A4D2B49-4F50-4D68-9996-1C8CA20797B0}" type="parTrans" cxnId="{D7F36B88-CA8A-45FD-83E4-5C92F0E5AA21}">
      <dgm:prSet/>
      <dgm:spPr/>
      <dgm:t>
        <a:bodyPr/>
        <a:lstStyle/>
        <a:p>
          <a:endParaRPr lang="en-US"/>
        </a:p>
      </dgm:t>
    </dgm:pt>
    <dgm:pt modelId="{D0731368-F9F7-40B7-B869-7E00AA66157C}" type="sibTrans" cxnId="{D7F36B88-CA8A-45FD-83E4-5C92F0E5AA21}">
      <dgm:prSet/>
      <dgm:spPr/>
      <dgm:t>
        <a:bodyPr/>
        <a:lstStyle/>
        <a:p>
          <a:endParaRPr lang="en-US"/>
        </a:p>
      </dgm:t>
    </dgm:pt>
    <dgm:pt modelId="{C2B98948-EC58-46D1-A6FB-5BA4C67665DC}" type="pres">
      <dgm:prSet presAssocID="{3A56793C-D533-4687-A04B-22DDE2FB003B}" presName="root" presStyleCnt="0">
        <dgm:presLayoutVars>
          <dgm:dir/>
          <dgm:resizeHandles val="exact"/>
        </dgm:presLayoutVars>
      </dgm:prSet>
      <dgm:spPr/>
    </dgm:pt>
    <dgm:pt modelId="{F95859C5-BAEE-4979-BEEB-64842D1044CD}" type="pres">
      <dgm:prSet presAssocID="{293BA58B-2E8E-452C-BF6C-6EFD6B4936A0}" presName="compNode" presStyleCnt="0"/>
      <dgm:spPr/>
    </dgm:pt>
    <dgm:pt modelId="{9CEDBF98-31F9-4655-8F81-5B552943D73E}" type="pres">
      <dgm:prSet presAssocID="{293BA58B-2E8E-452C-BF6C-6EFD6B4936A0}" presName="bgRect" presStyleLbl="bgShp" presStyleIdx="0" presStyleCnt="3"/>
      <dgm:spPr/>
    </dgm:pt>
    <dgm:pt modelId="{325BEAE4-C785-4B8B-B7DE-EA9F77624755}" type="pres">
      <dgm:prSet presAssocID="{293BA58B-2E8E-452C-BF6C-6EFD6B4936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resentation with Checklist"/>
        </a:ext>
      </dgm:extLst>
    </dgm:pt>
    <dgm:pt modelId="{99EB3B77-1AC0-4103-B8E0-2C6F3FEB8403}" type="pres">
      <dgm:prSet presAssocID="{293BA58B-2E8E-452C-BF6C-6EFD6B4936A0}" presName="spaceRect" presStyleCnt="0"/>
      <dgm:spPr/>
    </dgm:pt>
    <dgm:pt modelId="{CEE56BF2-FBC2-48C5-A1F2-C2E703FB398A}" type="pres">
      <dgm:prSet presAssocID="{293BA58B-2E8E-452C-BF6C-6EFD6B4936A0}" presName="parTx" presStyleLbl="revTx" presStyleIdx="0" presStyleCnt="3">
        <dgm:presLayoutVars>
          <dgm:chMax val="0"/>
          <dgm:chPref val="0"/>
        </dgm:presLayoutVars>
      </dgm:prSet>
      <dgm:spPr/>
    </dgm:pt>
    <dgm:pt modelId="{F7A66158-E7C3-41D2-A61C-F15D72EC731C}" type="pres">
      <dgm:prSet presAssocID="{0A6240CF-8FD3-45DC-8901-88FF8D474E39}" presName="sibTrans" presStyleCnt="0"/>
      <dgm:spPr/>
    </dgm:pt>
    <dgm:pt modelId="{7C58C5DC-32B6-4996-BB80-37317CE59A82}" type="pres">
      <dgm:prSet presAssocID="{2B8924E0-CE38-497E-8490-26C48C9BA3BD}" presName="compNode" presStyleCnt="0"/>
      <dgm:spPr/>
    </dgm:pt>
    <dgm:pt modelId="{8BB1F99D-6DDF-443F-929F-51A45FA23384}" type="pres">
      <dgm:prSet presAssocID="{2B8924E0-CE38-497E-8490-26C48C9BA3BD}" presName="bgRect" presStyleLbl="bgShp" presStyleIdx="1" presStyleCnt="3"/>
      <dgm:spPr/>
    </dgm:pt>
    <dgm:pt modelId="{8A82F68B-4C16-4E48-8DD3-5A0185E1C629}" type="pres">
      <dgm:prSet presAssocID="{2B8924E0-CE38-497E-8490-26C48C9BA3BD}"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Office Worker"/>
        </a:ext>
      </dgm:extLst>
    </dgm:pt>
    <dgm:pt modelId="{E1181BB9-0910-46C2-ADA5-BA52ADA1F946}" type="pres">
      <dgm:prSet presAssocID="{2B8924E0-CE38-497E-8490-26C48C9BA3BD}" presName="spaceRect" presStyleCnt="0"/>
      <dgm:spPr/>
    </dgm:pt>
    <dgm:pt modelId="{E9DF07AB-8F2A-4456-9752-5C90AFE8F6B3}" type="pres">
      <dgm:prSet presAssocID="{2B8924E0-CE38-497E-8490-26C48C9BA3BD}" presName="parTx" presStyleLbl="revTx" presStyleIdx="1" presStyleCnt="3">
        <dgm:presLayoutVars>
          <dgm:chMax val="0"/>
          <dgm:chPref val="0"/>
        </dgm:presLayoutVars>
      </dgm:prSet>
      <dgm:spPr/>
    </dgm:pt>
    <dgm:pt modelId="{303737AD-61AC-4DB6-A4BE-F4C8213C4CCC}" type="pres">
      <dgm:prSet presAssocID="{D18E1491-22F2-414E-94CF-58AB177EE8AB}" presName="sibTrans" presStyleCnt="0"/>
      <dgm:spPr/>
    </dgm:pt>
    <dgm:pt modelId="{EBC248E3-5E56-4004-BB77-DE29BF8B7802}" type="pres">
      <dgm:prSet presAssocID="{88CA81B1-8081-4EA2-89A8-DFA39E96F788}" presName="compNode" presStyleCnt="0"/>
      <dgm:spPr/>
    </dgm:pt>
    <dgm:pt modelId="{7230D491-F0B7-488F-99FC-A70F42468572}" type="pres">
      <dgm:prSet presAssocID="{88CA81B1-8081-4EA2-89A8-DFA39E96F788}" presName="bgRect" presStyleLbl="bgShp" presStyleIdx="2" presStyleCnt="3"/>
      <dgm:spPr/>
    </dgm:pt>
    <dgm:pt modelId="{108D130C-1841-429A-B811-0D2E54E4FD81}" type="pres">
      <dgm:prSet presAssocID="{88CA81B1-8081-4EA2-89A8-DFA39E96F788}"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Branching Diagram"/>
        </a:ext>
      </dgm:extLst>
    </dgm:pt>
    <dgm:pt modelId="{A329DF63-FC45-4A40-AD8E-739B678E89C3}" type="pres">
      <dgm:prSet presAssocID="{88CA81B1-8081-4EA2-89A8-DFA39E96F788}" presName="spaceRect" presStyleCnt="0"/>
      <dgm:spPr/>
    </dgm:pt>
    <dgm:pt modelId="{F3AC159D-53D8-4A0F-8968-4768DCCA6E19}" type="pres">
      <dgm:prSet presAssocID="{88CA81B1-8081-4EA2-89A8-DFA39E96F788}" presName="parTx" presStyleLbl="revTx" presStyleIdx="2" presStyleCnt="3">
        <dgm:presLayoutVars>
          <dgm:chMax val="0"/>
          <dgm:chPref val="0"/>
        </dgm:presLayoutVars>
      </dgm:prSet>
      <dgm:spPr/>
    </dgm:pt>
  </dgm:ptLst>
  <dgm:cxnLst>
    <dgm:cxn modelId="{D7F36B88-CA8A-45FD-83E4-5C92F0E5AA21}" srcId="{3A56793C-D533-4687-A04B-22DDE2FB003B}" destId="{88CA81B1-8081-4EA2-89A8-DFA39E96F788}" srcOrd="2" destOrd="0" parTransId="{6A4D2B49-4F50-4D68-9996-1C8CA20797B0}" sibTransId="{D0731368-F9F7-40B7-B869-7E00AA66157C}"/>
    <dgm:cxn modelId="{44D8CC96-5570-497F-98E5-4D4E0EBB9222}" type="presOf" srcId="{88CA81B1-8081-4EA2-89A8-DFA39E96F788}" destId="{F3AC159D-53D8-4A0F-8968-4768DCCA6E19}" srcOrd="0" destOrd="0" presId="urn:microsoft.com/office/officeart/2018/2/layout/IconVerticalSolidList"/>
    <dgm:cxn modelId="{C25835AF-8D1B-4E26-BBF4-4DF775F8E490}" type="presOf" srcId="{3A56793C-D533-4687-A04B-22DDE2FB003B}" destId="{C2B98948-EC58-46D1-A6FB-5BA4C67665DC}" srcOrd="0" destOrd="0" presId="urn:microsoft.com/office/officeart/2018/2/layout/IconVerticalSolidList"/>
    <dgm:cxn modelId="{089245CB-DEFE-4DBE-BA1B-ECF8F4B12DD7}" srcId="{3A56793C-D533-4687-A04B-22DDE2FB003B}" destId="{293BA58B-2E8E-452C-BF6C-6EFD6B4936A0}" srcOrd="0" destOrd="0" parTransId="{7AF53428-6B57-423E-AB38-D9F8268EEDA2}" sibTransId="{0A6240CF-8FD3-45DC-8901-88FF8D474E39}"/>
    <dgm:cxn modelId="{307450DB-9E40-4639-A06F-6659F49D1CE0}" type="presOf" srcId="{2B8924E0-CE38-497E-8490-26C48C9BA3BD}" destId="{E9DF07AB-8F2A-4456-9752-5C90AFE8F6B3}" srcOrd="0" destOrd="0" presId="urn:microsoft.com/office/officeart/2018/2/layout/IconVerticalSolidList"/>
    <dgm:cxn modelId="{D631BCE4-4BE5-4781-B4B5-B90E67F1FA7F}" srcId="{3A56793C-D533-4687-A04B-22DDE2FB003B}" destId="{2B8924E0-CE38-497E-8490-26C48C9BA3BD}" srcOrd="1" destOrd="0" parTransId="{845DC38E-9530-4548-8051-38A76018A35E}" sibTransId="{D18E1491-22F2-414E-94CF-58AB177EE8AB}"/>
    <dgm:cxn modelId="{CDB54BED-C2FC-488E-8128-7AF16CD2D1DD}" type="presOf" srcId="{293BA58B-2E8E-452C-BF6C-6EFD6B4936A0}" destId="{CEE56BF2-FBC2-48C5-A1F2-C2E703FB398A}" srcOrd="0" destOrd="0" presId="urn:microsoft.com/office/officeart/2018/2/layout/IconVerticalSolidList"/>
    <dgm:cxn modelId="{F049A708-0C64-4E74-9AFF-7C49F64A3A3B}" type="presParOf" srcId="{C2B98948-EC58-46D1-A6FB-5BA4C67665DC}" destId="{F95859C5-BAEE-4979-BEEB-64842D1044CD}" srcOrd="0" destOrd="0" presId="urn:microsoft.com/office/officeart/2018/2/layout/IconVerticalSolidList"/>
    <dgm:cxn modelId="{AD5011DB-FB40-47D1-95E0-7DB9F7BA203C}" type="presParOf" srcId="{F95859C5-BAEE-4979-BEEB-64842D1044CD}" destId="{9CEDBF98-31F9-4655-8F81-5B552943D73E}" srcOrd="0" destOrd="0" presId="urn:microsoft.com/office/officeart/2018/2/layout/IconVerticalSolidList"/>
    <dgm:cxn modelId="{2EF2BCB7-EED5-47CE-8156-95AF0878D1C3}" type="presParOf" srcId="{F95859C5-BAEE-4979-BEEB-64842D1044CD}" destId="{325BEAE4-C785-4B8B-B7DE-EA9F77624755}" srcOrd="1" destOrd="0" presId="urn:microsoft.com/office/officeart/2018/2/layout/IconVerticalSolidList"/>
    <dgm:cxn modelId="{82336BF9-8976-42F0-BB07-F99BB047D990}" type="presParOf" srcId="{F95859C5-BAEE-4979-BEEB-64842D1044CD}" destId="{99EB3B77-1AC0-4103-B8E0-2C6F3FEB8403}" srcOrd="2" destOrd="0" presId="urn:microsoft.com/office/officeart/2018/2/layout/IconVerticalSolidList"/>
    <dgm:cxn modelId="{461474EA-087A-4D27-BAFF-6DC779819C39}" type="presParOf" srcId="{F95859C5-BAEE-4979-BEEB-64842D1044CD}" destId="{CEE56BF2-FBC2-48C5-A1F2-C2E703FB398A}" srcOrd="3" destOrd="0" presId="urn:microsoft.com/office/officeart/2018/2/layout/IconVerticalSolidList"/>
    <dgm:cxn modelId="{94AED4E6-2FD1-470E-88E9-438D417F2A90}" type="presParOf" srcId="{C2B98948-EC58-46D1-A6FB-5BA4C67665DC}" destId="{F7A66158-E7C3-41D2-A61C-F15D72EC731C}" srcOrd="1" destOrd="0" presId="urn:microsoft.com/office/officeart/2018/2/layout/IconVerticalSolidList"/>
    <dgm:cxn modelId="{1E1C1E95-7E67-45C4-B6DC-6DDAC35D58A9}" type="presParOf" srcId="{C2B98948-EC58-46D1-A6FB-5BA4C67665DC}" destId="{7C58C5DC-32B6-4996-BB80-37317CE59A82}" srcOrd="2" destOrd="0" presId="urn:microsoft.com/office/officeart/2018/2/layout/IconVerticalSolidList"/>
    <dgm:cxn modelId="{24C51A19-9CB5-49FD-AC3E-CFEB1BD9B00B}" type="presParOf" srcId="{7C58C5DC-32B6-4996-BB80-37317CE59A82}" destId="{8BB1F99D-6DDF-443F-929F-51A45FA23384}" srcOrd="0" destOrd="0" presId="urn:microsoft.com/office/officeart/2018/2/layout/IconVerticalSolidList"/>
    <dgm:cxn modelId="{EC4B3C7C-F4EA-49E2-8D3D-A804EA874D72}" type="presParOf" srcId="{7C58C5DC-32B6-4996-BB80-37317CE59A82}" destId="{8A82F68B-4C16-4E48-8DD3-5A0185E1C629}" srcOrd="1" destOrd="0" presId="urn:microsoft.com/office/officeart/2018/2/layout/IconVerticalSolidList"/>
    <dgm:cxn modelId="{57975686-A6CA-42EE-9153-596A7013FA47}" type="presParOf" srcId="{7C58C5DC-32B6-4996-BB80-37317CE59A82}" destId="{E1181BB9-0910-46C2-ADA5-BA52ADA1F946}" srcOrd="2" destOrd="0" presId="urn:microsoft.com/office/officeart/2018/2/layout/IconVerticalSolidList"/>
    <dgm:cxn modelId="{13F97DE2-FE25-4AC8-89A1-B5C3EEABCDB4}" type="presParOf" srcId="{7C58C5DC-32B6-4996-BB80-37317CE59A82}" destId="{E9DF07AB-8F2A-4456-9752-5C90AFE8F6B3}" srcOrd="3" destOrd="0" presId="urn:microsoft.com/office/officeart/2018/2/layout/IconVerticalSolidList"/>
    <dgm:cxn modelId="{A82E1225-F17B-4696-9A45-9B297733E298}" type="presParOf" srcId="{C2B98948-EC58-46D1-A6FB-5BA4C67665DC}" destId="{303737AD-61AC-4DB6-A4BE-F4C8213C4CCC}" srcOrd="3" destOrd="0" presId="urn:microsoft.com/office/officeart/2018/2/layout/IconVerticalSolidList"/>
    <dgm:cxn modelId="{C04817AE-68FC-4305-9BA8-68C24069E211}" type="presParOf" srcId="{C2B98948-EC58-46D1-A6FB-5BA4C67665DC}" destId="{EBC248E3-5E56-4004-BB77-DE29BF8B7802}" srcOrd="4" destOrd="0" presId="urn:microsoft.com/office/officeart/2018/2/layout/IconVerticalSolidList"/>
    <dgm:cxn modelId="{C383256F-CC25-423A-BFB6-BD28523325FD}" type="presParOf" srcId="{EBC248E3-5E56-4004-BB77-DE29BF8B7802}" destId="{7230D491-F0B7-488F-99FC-A70F42468572}" srcOrd="0" destOrd="0" presId="urn:microsoft.com/office/officeart/2018/2/layout/IconVerticalSolidList"/>
    <dgm:cxn modelId="{10699626-52B4-4380-BBE5-3201661A2C81}" type="presParOf" srcId="{EBC248E3-5E56-4004-BB77-DE29BF8B7802}" destId="{108D130C-1841-429A-B811-0D2E54E4FD81}" srcOrd="1" destOrd="0" presId="urn:microsoft.com/office/officeart/2018/2/layout/IconVerticalSolidList"/>
    <dgm:cxn modelId="{AF197DFA-6652-45A9-A924-F9A5CB5CBB4B}" type="presParOf" srcId="{EBC248E3-5E56-4004-BB77-DE29BF8B7802}" destId="{A329DF63-FC45-4A40-AD8E-739B678E89C3}" srcOrd="2" destOrd="0" presId="urn:microsoft.com/office/officeart/2018/2/layout/IconVerticalSolidList"/>
    <dgm:cxn modelId="{62DD50C7-5036-4F3A-BC60-E7B0566215D2}" type="presParOf" srcId="{EBC248E3-5E56-4004-BB77-DE29BF8B7802}" destId="{F3AC159D-53D8-4A0F-8968-4768DCCA6E19}"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B9619EF-F873-443F-94C8-30CE8931EBFC}">
      <dsp:nvSpPr>
        <dsp:cNvPr id="0" name=""/>
        <dsp:cNvSpPr/>
      </dsp:nvSpPr>
      <dsp:spPr>
        <a:xfrm>
          <a:off x="891" y="556912"/>
          <a:ext cx="3609685" cy="4331623"/>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6557" tIns="0" rIns="356557" bIns="330200" numCol="1" spcCol="1270" anchor="t" anchorCtr="0">
          <a:noAutofit/>
        </a:bodyPr>
        <a:lstStyle/>
        <a:p>
          <a:pPr marL="0" lvl="0" indent="0" algn="l" defTabSz="711200">
            <a:lnSpc>
              <a:spcPct val="90000"/>
            </a:lnSpc>
            <a:spcBef>
              <a:spcPct val="0"/>
            </a:spcBef>
            <a:spcAft>
              <a:spcPct val="35000"/>
            </a:spcAft>
            <a:buNone/>
            <a:defRPr cap="all"/>
          </a:pPr>
          <a:r>
            <a:rPr lang="tr-TR" sz="1600" b="0" i="0" kern="1200"/>
            <a:t>Kişinin kendini objektif olarak değerlendirmesi ve bu önde yapması gereken çalışmaları belirlemesi gerekmektedir.</a:t>
          </a:r>
          <a:endParaRPr lang="en-US" sz="1600" kern="1200"/>
        </a:p>
      </dsp:txBody>
      <dsp:txXfrm>
        <a:off x="891" y="2289562"/>
        <a:ext cx="3609685" cy="2598973"/>
      </dsp:txXfrm>
    </dsp:sp>
    <dsp:sp modelId="{ABEB5382-2561-4A1D-A455-CDF60905324C}">
      <dsp:nvSpPr>
        <dsp:cNvPr id="0" name=""/>
        <dsp:cNvSpPr/>
      </dsp:nvSpPr>
      <dsp:spPr>
        <a:xfrm>
          <a:off x="891" y="556912"/>
          <a:ext cx="3609685" cy="17326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6557" tIns="165100" rIns="356557"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p>
      </dsp:txBody>
      <dsp:txXfrm>
        <a:off x="891" y="556912"/>
        <a:ext cx="3609685" cy="1732649"/>
      </dsp:txXfrm>
    </dsp:sp>
    <dsp:sp modelId="{0A4E29AF-ADD6-4B7B-A73E-6AF421571DD1}">
      <dsp:nvSpPr>
        <dsp:cNvPr id="0" name=""/>
        <dsp:cNvSpPr/>
      </dsp:nvSpPr>
      <dsp:spPr>
        <a:xfrm>
          <a:off x="3899352" y="556912"/>
          <a:ext cx="3609685" cy="4331623"/>
        </a:xfrm>
        <a:prstGeom prst="rect">
          <a:avLst/>
        </a:prstGeom>
        <a:solidFill>
          <a:schemeClr val="accent5">
            <a:hueOff val="755463"/>
            <a:satOff val="326"/>
            <a:lumOff val="-3431"/>
            <a:alphaOff val="0"/>
          </a:schemeClr>
        </a:solidFill>
        <a:ln w="12700" cap="flat" cmpd="sng" algn="ctr">
          <a:solidFill>
            <a:schemeClr val="accent5">
              <a:hueOff val="755463"/>
              <a:satOff val="326"/>
              <a:lumOff val="-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6557" tIns="0" rIns="356557" bIns="330200" numCol="1" spcCol="1270" anchor="t" anchorCtr="0">
          <a:noAutofit/>
        </a:bodyPr>
        <a:lstStyle/>
        <a:p>
          <a:pPr marL="0" lvl="0" indent="0" algn="l" defTabSz="711200">
            <a:lnSpc>
              <a:spcPct val="90000"/>
            </a:lnSpc>
            <a:spcBef>
              <a:spcPct val="0"/>
            </a:spcBef>
            <a:spcAft>
              <a:spcPct val="35000"/>
            </a:spcAft>
            <a:buNone/>
            <a:defRPr cap="all"/>
          </a:pPr>
          <a:r>
            <a:rPr lang="tr-TR" sz="1600" b="0" i="0" kern="1200"/>
            <a:t>Kişinin güçlü yönlerini bilmesi ve bu yönler üzerinde arttırıcı şekilde çalışması, zayıf yönlerini belirleyerek zayıflıklarını da azaltma yönünde çalışması gerekmektedir. </a:t>
          </a:r>
          <a:endParaRPr lang="en-US" sz="1600" kern="1200"/>
        </a:p>
      </dsp:txBody>
      <dsp:txXfrm>
        <a:off x="3899352" y="2289562"/>
        <a:ext cx="3609685" cy="2598973"/>
      </dsp:txXfrm>
    </dsp:sp>
    <dsp:sp modelId="{D142DE0D-C725-4896-A7C5-5814F414731B}">
      <dsp:nvSpPr>
        <dsp:cNvPr id="0" name=""/>
        <dsp:cNvSpPr/>
      </dsp:nvSpPr>
      <dsp:spPr>
        <a:xfrm>
          <a:off x="3899352" y="556912"/>
          <a:ext cx="3609685" cy="17326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6557" tIns="165100" rIns="356557"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p>
      </dsp:txBody>
      <dsp:txXfrm>
        <a:off x="3899352" y="556912"/>
        <a:ext cx="3609685" cy="1732649"/>
      </dsp:txXfrm>
    </dsp:sp>
    <dsp:sp modelId="{A97C684B-74F9-41F1-8969-04DE05F9F745}">
      <dsp:nvSpPr>
        <dsp:cNvPr id="0" name=""/>
        <dsp:cNvSpPr/>
      </dsp:nvSpPr>
      <dsp:spPr>
        <a:xfrm>
          <a:off x="7797812" y="556912"/>
          <a:ext cx="3609685" cy="4331623"/>
        </a:xfrm>
        <a:prstGeom prst="rect">
          <a:avLst/>
        </a:prstGeom>
        <a:solidFill>
          <a:schemeClr val="accent5">
            <a:hueOff val="1510926"/>
            <a:satOff val="652"/>
            <a:lumOff val="-6862"/>
            <a:alphaOff val="0"/>
          </a:schemeClr>
        </a:solidFill>
        <a:ln w="12700" cap="flat" cmpd="sng" algn="ctr">
          <a:solidFill>
            <a:schemeClr val="accent5">
              <a:hueOff val="1510926"/>
              <a:satOff val="652"/>
              <a:lumOff val="-6862"/>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56557" tIns="0" rIns="356557" bIns="330200" numCol="1" spcCol="1270" anchor="t" anchorCtr="0">
          <a:noAutofit/>
        </a:bodyPr>
        <a:lstStyle/>
        <a:p>
          <a:pPr marL="0" lvl="0" indent="0" algn="l" defTabSz="711200">
            <a:lnSpc>
              <a:spcPct val="90000"/>
            </a:lnSpc>
            <a:spcBef>
              <a:spcPct val="0"/>
            </a:spcBef>
            <a:spcAft>
              <a:spcPct val="35000"/>
            </a:spcAft>
            <a:buNone/>
            <a:defRPr cap="all"/>
          </a:pPr>
          <a:r>
            <a:rPr lang="tr-TR" sz="1600" b="0" i="0" kern="1200"/>
            <a:t>Kendini tanıma sürecini tamamlayan kişi kariyer hedeflerine bir adım daha yaklaşmış olacaktır. Planlama sürecinde en önemli konu ise kişinin kendini ve yapmak istediklerini çok iyi şekilde belirlemesidir. </a:t>
          </a:r>
          <a:endParaRPr lang="en-US" sz="1600" kern="1200"/>
        </a:p>
      </dsp:txBody>
      <dsp:txXfrm>
        <a:off x="7797812" y="2289562"/>
        <a:ext cx="3609685" cy="2598973"/>
      </dsp:txXfrm>
    </dsp:sp>
    <dsp:sp modelId="{D0D2032B-7798-43C1-BA31-F3F268BAFE39}">
      <dsp:nvSpPr>
        <dsp:cNvPr id="0" name=""/>
        <dsp:cNvSpPr/>
      </dsp:nvSpPr>
      <dsp:spPr>
        <a:xfrm>
          <a:off x="7797812" y="556912"/>
          <a:ext cx="3609685" cy="1732649"/>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a:schemeClr val="lt1"/>
        </a:fontRef>
      </dsp:style>
      <dsp:txBody>
        <a:bodyPr spcFirstLastPara="0" vert="horz" wrap="square" lIns="356557" tIns="165100" rIns="356557"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p>
      </dsp:txBody>
      <dsp:txXfrm>
        <a:off x="7797812" y="556912"/>
        <a:ext cx="3609685" cy="173264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DBF98-31F9-4655-8F81-5B552943D73E}">
      <dsp:nvSpPr>
        <dsp:cNvPr id="0" name=""/>
        <dsp:cNvSpPr/>
      </dsp:nvSpPr>
      <dsp:spPr>
        <a:xfrm>
          <a:off x="0" y="646"/>
          <a:ext cx="10501862" cy="15128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25BEAE4-C785-4B8B-B7DE-EA9F77624755}">
      <dsp:nvSpPr>
        <dsp:cNvPr id="0" name=""/>
        <dsp:cNvSpPr/>
      </dsp:nvSpPr>
      <dsp:spPr>
        <a:xfrm>
          <a:off x="457627" y="341030"/>
          <a:ext cx="832050" cy="83205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EE56BF2-FBC2-48C5-A1F2-C2E703FB398A}">
      <dsp:nvSpPr>
        <dsp:cNvPr id="0" name=""/>
        <dsp:cNvSpPr/>
      </dsp:nvSpPr>
      <dsp:spPr>
        <a:xfrm>
          <a:off x="1747305" y="646"/>
          <a:ext cx="8754556" cy="1512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107" tIns="160107" rIns="160107" bIns="160107" numCol="1" spcCol="1270" anchor="ctr" anchorCtr="0">
          <a:noAutofit/>
        </a:bodyPr>
        <a:lstStyle/>
        <a:p>
          <a:pPr marL="0" lvl="0" indent="0" algn="l" defTabSz="1066800">
            <a:lnSpc>
              <a:spcPct val="90000"/>
            </a:lnSpc>
            <a:spcBef>
              <a:spcPct val="0"/>
            </a:spcBef>
            <a:spcAft>
              <a:spcPct val="35000"/>
            </a:spcAft>
            <a:buNone/>
          </a:pPr>
          <a:r>
            <a:rPr lang="tr-TR" sz="2400" b="0" i="0" kern="1200"/>
            <a:t>Tüm bu aşamaları adım adım, sağlıklı bir şekilde ve mümkün olduğunca kısa sürede geçtikten sonra uygulama için harekete geçmek, planın işe yaramasını sağlayacaktır.</a:t>
          </a:r>
          <a:endParaRPr lang="en-US" sz="2400" kern="1200"/>
        </a:p>
      </dsp:txBody>
      <dsp:txXfrm>
        <a:off x="1747305" y="646"/>
        <a:ext cx="8754556" cy="1512818"/>
      </dsp:txXfrm>
    </dsp:sp>
    <dsp:sp modelId="{8BB1F99D-6DDF-443F-929F-51A45FA23384}">
      <dsp:nvSpPr>
        <dsp:cNvPr id="0" name=""/>
        <dsp:cNvSpPr/>
      </dsp:nvSpPr>
      <dsp:spPr>
        <a:xfrm>
          <a:off x="0" y="1891670"/>
          <a:ext cx="10501862" cy="15128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A82F68B-4C16-4E48-8DD3-5A0185E1C629}">
      <dsp:nvSpPr>
        <dsp:cNvPr id="0" name=""/>
        <dsp:cNvSpPr/>
      </dsp:nvSpPr>
      <dsp:spPr>
        <a:xfrm>
          <a:off x="457627" y="2232054"/>
          <a:ext cx="832050" cy="83205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DF07AB-8F2A-4456-9752-5C90AFE8F6B3}">
      <dsp:nvSpPr>
        <dsp:cNvPr id="0" name=""/>
        <dsp:cNvSpPr/>
      </dsp:nvSpPr>
      <dsp:spPr>
        <a:xfrm>
          <a:off x="1747305" y="1891670"/>
          <a:ext cx="8754556" cy="1512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107" tIns="160107" rIns="160107" bIns="160107" numCol="1" spcCol="1270" anchor="ctr" anchorCtr="0">
          <a:noAutofit/>
        </a:bodyPr>
        <a:lstStyle/>
        <a:p>
          <a:pPr marL="0" lvl="0" indent="0" algn="l" defTabSz="1066800">
            <a:lnSpc>
              <a:spcPct val="90000"/>
            </a:lnSpc>
            <a:spcBef>
              <a:spcPct val="0"/>
            </a:spcBef>
            <a:spcAft>
              <a:spcPct val="35000"/>
            </a:spcAft>
            <a:buNone/>
          </a:pPr>
          <a:r>
            <a:rPr lang="tr-TR" sz="2400" b="0" i="0" kern="1200"/>
            <a:t>Seçeneklerinizi birkaç taneye indirdikten sonra, daha derinlemesine bir araştırma yapıp, o alanda çalışan kişilerle görüşmeler yapmalısınız.</a:t>
          </a:r>
          <a:endParaRPr lang="en-US" sz="2400" kern="1200"/>
        </a:p>
      </dsp:txBody>
      <dsp:txXfrm>
        <a:off x="1747305" y="1891670"/>
        <a:ext cx="8754556" cy="1512818"/>
      </dsp:txXfrm>
    </dsp:sp>
    <dsp:sp modelId="{7230D491-F0B7-488F-99FC-A70F42468572}">
      <dsp:nvSpPr>
        <dsp:cNvPr id="0" name=""/>
        <dsp:cNvSpPr/>
      </dsp:nvSpPr>
      <dsp:spPr>
        <a:xfrm>
          <a:off x="0" y="3782693"/>
          <a:ext cx="10501862" cy="15128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8D130C-1841-429A-B811-0D2E54E4FD81}">
      <dsp:nvSpPr>
        <dsp:cNvPr id="0" name=""/>
        <dsp:cNvSpPr/>
      </dsp:nvSpPr>
      <dsp:spPr>
        <a:xfrm>
          <a:off x="457627" y="4123077"/>
          <a:ext cx="832050" cy="83205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3AC159D-53D8-4A0F-8968-4768DCCA6E19}">
      <dsp:nvSpPr>
        <dsp:cNvPr id="0" name=""/>
        <dsp:cNvSpPr/>
      </dsp:nvSpPr>
      <dsp:spPr>
        <a:xfrm>
          <a:off x="1747305" y="3782693"/>
          <a:ext cx="8754556" cy="15128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0107" tIns="160107" rIns="160107" bIns="160107" numCol="1" spcCol="1270" anchor="ctr" anchorCtr="0">
          <a:noAutofit/>
        </a:bodyPr>
        <a:lstStyle/>
        <a:p>
          <a:pPr marL="0" lvl="0" indent="0" algn="l" defTabSz="1066800">
            <a:lnSpc>
              <a:spcPct val="90000"/>
            </a:lnSpc>
            <a:spcBef>
              <a:spcPct val="0"/>
            </a:spcBef>
            <a:spcAft>
              <a:spcPct val="35000"/>
            </a:spcAft>
            <a:buNone/>
          </a:pPr>
          <a:r>
            <a:rPr lang="tr-TR" sz="2400" b="0" i="0" kern="1200"/>
            <a:t>Artık bilinçli bir karar alabilirsiniz. İşte kendiniz için kariyer planlama böyle yapılır .</a:t>
          </a:r>
          <a:endParaRPr lang="en-US" sz="2400" kern="1200"/>
        </a:p>
      </dsp:txBody>
      <dsp:txXfrm>
        <a:off x="1747305" y="3782693"/>
        <a:ext cx="8754556" cy="1512818"/>
      </dsp:txXfrm>
    </dsp:sp>
  </dsp:spTree>
</dsp:drawing>
</file>

<file path=ppt/diagrams/layout1.xml><?xml version="1.0" encoding="utf-8"?>
<dgm:layoutDef xmlns:dgm="http://schemas.openxmlformats.org/drawingml/2006/diagram" xmlns:a="http://schemas.openxmlformats.org/drawingml/2006/main" uniqueId="urn:microsoft.com/office/officeart/2016/7/layout/LinearBlockProcessNumbered">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01</a:t>
              </a:r>
            </a:p>
          </dgm:t>
        </dgm:pt>
        <dgm:pt modelId="201" type="sibTrans" cxnId="5">
          <dgm:prSet phldrT="2"/>
          <dgm:t>
            <a:bodyPr/>
            <a:lstStyle/>
            <a:p>
              <a:r>
                <a:t>02</a:t>
              </a:r>
            </a:p>
          </dgm:t>
        </dgm:pt>
        <dgm:pt modelId="301" type="sibTrans" cxnId="6">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722F66-727D-4150-ADA5-49CF3A0F6873}"/>
              </a:ext>
            </a:extLst>
          </p:cNvPr>
          <p:cNvSpPr>
            <a:spLocks noGrp="1"/>
          </p:cNvSpPr>
          <p:nvPr>
            <p:ph type="ctrTitle"/>
          </p:nvPr>
        </p:nvSpPr>
        <p:spPr>
          <a:xfrm>
            <a:off x="530352" y="1122363"/>
            <a:ext cx="10072922" cy="1978346"/>
          </a:xfrm>
        </p:spPr>
        <p:txBody>
          <a:bodyPr anchor="b">
            <a:normAutofit/>
          </a:bodyPr>
          <a:lstStyle>
            <a:lvl1pPr algn="l">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CDD9A1FE-C39F-4D7C-B93D-F8C203A1D69C}"/>
              </a:ext>
            </a:extLst>
          </p:cNvPr>
          <p:cNvSpPr>
            <a:spLocks noGrp="1"/>
          </p:cNvSpPr>
          <p:nvPr>
            <p:ph type="subTitle" idx="1"/>
          </p:nvPr>
        </p:nvSpPr>
        <p:spPr>
          <a:xfrm>
            <a:off x="530352" y="3509963"/>
            <a:ext cx="10072922" cy="1747837"/>
          </a:xfrm>
        </p:spPr>
        <p:txBody>
          <a:bodyPr>
            <a:normAutofit/>
          </a:bodyPr>
          <a:lstStyle>
            <a:lvl1pPr marL="0" indent="0" algn="l">
              <a:buNone/>
              <a:defRPr sz="2000" i="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C008AAC-7D41-4304-8D59-EF34B232682C}"/>
              </a:ext>
            </a:extLst>
          </p:cNvPr>
          <p:cNvSpPr>
            <a:spLocks noGrp="1"/>
          </p:cNvSpPr>
          <p:nvPr>
            <p:ph type="dt" sz="half" idx="10"/>
          </p:nvPr>
        </p:nvSpPr>
        <p:spPr>
          <a:xfrm>
            <a:off x="530352" y="136525"/>
            <a:ext cx="2743200" cy="365125"/>
          </a:xfrm>
        </p:spPr>
        <p:txBody>
          <a:bodyPr/>
          <a:lstStyle>
            <a:lvl1pPr algn="l">
              <a:defRPr/>
            </a:lvl1pPr>
          </a:lstStyle>
          <a:p>
            <a:fld id="{524C6359-9BB8-4148-8114-537E698DA205}" type="datetime1">
              <a:rPr lang="en-US" smtClean="0"/>
              <a:t>5/24/2022</a:t>
            </a:fld>
            <a:endParaRPr lang="en-US" dirty="0"/>
          </a:p>
        </p:txBody>
      </p:sp>
      <p:sp>
        <p:nvSpPr>
          <p:cNvPr id="5" name="Footer Placeholder 4">
            <a:extLst>
              <a:ext uri="{FF2B5EF4-FFF2-40B4-BE49-F238E27FC236}">
                <a16:creationId xmlns:a16="http://schemas.microsoft.com/office/drawing/2014/main" id="{4724D078-DE22-4F23-8B48-21FB1415C3E3}"/>
              </a:ext>
            </a:extLst>
          </p:cNvPr>
          <p:cNvSpPr>
            <a:spLocks noGrp="1"/>
          </p:cNvSpPr>
          <p:nvPr>
            <p:ph type="ftr" sz="quarter" idx="11"/>
          </p:nvPr>
        </p:nvSpPr>
        <p:spPr>
          <a:xfrm>
            <a:off x="530352" y="6356350"/>
            <a:ext cx="4114800" cy="365125"/>
          </a:xfrm>
        </p:spPr>
        <p:txBody>
          <a:bodyPr/>
          <a:lstStyle>
            <a:lvl1pPr algn="l">
              <a:defRPr/>
            </a:lvl1pPr>
          </a:lstStyle>
          <a:p>
            <a:endParaRPr lang="en-US"/>
          </a:p>
        </p:txBody>
      </p:sp>
      <p:sp>
        <p:nvSpPr>
          <p:cNvPr id="6" name="Slide Number Placeholder 5">
            <a:extLst>
              <a:ext uri="{FF2B5EF4-FFF2-40B4-BE49-F238E27FC236}">
                <a16:creationId xmlns:a16="http://schemas.microsoft.com/office/drawing/2014/main" id="{BB64C1F5-608B-4335-9F2A-17F63D5FAF0D}"/>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1B01909-73B8-4486-A749-C643B1D7E36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5E279D86-4533-45F1-B0AA-D237399A5ED5}"/>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764FD722-CB31-4326-ADD8-CBA52FD1FF59}"/>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24E4BCEC-8B0A-444E-8509-1B3BB0449E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9DB36622-1DC7-4B17-8984-588BA8999FF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51B97AF0-1974-42B9-B5FC-A332C52E827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5A298AD-BE5D-4BE1-8CDF-DBFB42D63FE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979792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F2C5-A3FC-44EF-BA15-CEC83C83D67C}"/>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5040D3-67DB-455C-AD79-49E185DB63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B2B07A-258E-42DD-9A68-2C76F7D54040}"/>
              </a:ext>
            </a:extLst>
          </p:cNvPr>
          <p:cNvSpPr>
            <a:spLocks noGrp="1"/>
          </p:cNvSpPr>
          <p:nvPr>
            <p:ph type="dt" sz="half" idx="10"/>
          </p:nvPr>
        </p:nvSpPr>
        <p:spPr/>
        <p:txBody>
          <a:bodyPr/>
          <a:lstStyle/>
          <a:p>
            <a:fld id="{A4649BD0-10DB-43E7-8F22-40B3D51B8FC3}" type="datetime1">
              <a:rPr lang="en-US" smtClean="0"/>
              <a:t>5/24/2022</a:t>
            </a:fld>
            <a:endParaRPr lang="en-US"/>
          </a:p>
        </p:txBody>
      </p:sp>
      <p:sp>
        <p:nvSpPr>
          <p:cNvPr id="5" name="Footer Placeholder 4">
            <a:extLst>
              <a:ext uri="{FF2B5EF4-FFF2-40B4-BE49-F238E27FC236}">
                <a16:creationId xmlns:a16="http://schemas.microsoft.com/office/drawing/2014/main" id="{7C01E9BC-3BB8-40CD-9294-59A2E59E1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13979D-5589-4770-9D29-046F2B506C33}"/>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12EF7969-DB38-4989-A65C-9D190A245515}"/>
              </a:ext>
              <a:ext uri="{C183D7F6-B498-43B3-948B-1728B52AA6E4}">
                <adec:decorative xmlns:adec="http://schemas.microsoft.com/office/drawing/2017/decorative" val="1"/>
              </a:ext>
            </a:extLst>
          </p:cNvPr>
          <p:cNvGrpSpPr/>
          <p:nvPr/>
        </p:nvGrpSpPr>
        <p:grpSpPr>
          <a:xfrm>
            <a:off x="530225" y="2333456"/>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2145BE25-C437-45FE-A3D3-BBAAF108CC9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4A9D0FA0-682C-4076-B779-D865AEEFC66C}"/>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AB60163C-1A2D-4F00-BC61-8A3C11E2D2BE}"/>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3FF8D873-9CF9-4A0A-A7B8-875C0B8233D6}"/>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2B645470-F624-4417-A8A4-FC242E43C9DB}"/>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ECC7EFEF-6B2A-4210-9275-0077ACF2827B}"/>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877767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6693CD-CB65-4F37-A6DA-F300B93C14D9}"/>
              </a:ext>
            </a:extLst>
          </p:cNvPr>
          <p:cNvSpPr>
            <a:spLocks noGrp="1"/>
          </p:cNvSpPr>
          <p:nvPr>
            <p:ph type="title" orient="vert"/>
          </p:nvPr>
        </p:nvSpPr>
        <p:spPr>
          <a:xfrm>
            <a:off x="7974374" y="787067"/>
            <a:ext cx="2628900" cy="5389895"/>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7448D117-7AE6-4831-9867-5145F64A0C24}"/>
              </a:ext>
            </a:extLst>
          </p:cNvPr>
          <p:cNvSpPr>
            <a:spLocks noGrp="1"/>
          </p:cNvSpPr>
          <p:nvPr>
            <p:ph type="body" orient="vert" idx="1"/>
          </p:nvPr>
        </p:nvSpPr>
        <p:spPr>
          <a:xfrm>
            <a:off x="525719" y="787067"/>
            <a:ext cx="7039402" cy="538989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4988CF8-397F-485E-8081-AFA4DADD440C}"/>
              </a:ext>
            </a:extLst>
          </p:cNvPr>
          <p:cNvSpPr>
            <a:spLocks noGrp="1"/>
          </p:cNvSpPr>
          <p:nvPr>
            <p:ph type="dt" sz="half" idx="10"/>
          </p:nvPr>
        </p:nvSpPr>
        <p:spPr/>
        <p:txBody>
          <a:bodyPr/>
          <a:lstStyle/>
          <a:p>
            <a:fld id="{0A16C79C-F566-427A-93F6-434A4E613134}" type="datetime1">
              <a:rPr lang="en-US" smtClean="0"/>
              <a:t>5/24/2022</a:t>
            </a:fld>
            <a:endParaRPr lang="en-US"/>
          </a:p>
        </p:txBody>
      </p:sp>
      <p:sp>
        <p:nvSpPr>
          <p:cNvPr id="5" name="Footer Placeholder 4">
            <a:extLst>
              <a:ext uri="{FF2B5EF4-FFF2-40B4-BE49-F238E27FC236}">
                <a16:creationId xmlns:a16="http://schemas.microsoft.com/office/drawing/2014/main" id="{83CE4773-4660-4F21-83CF-1A449395BB9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5B59537-EB47-40FA-893E-785D6FE00A5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588F505F-2957-41FC-9AAA-962853A6719E}"/>
              </a:ext>
              <a:ext uri="{C183D7F6-B498-43B3-948B-1728B52AA6E4}">
                <adec:decorative xmlns:adec="http://schemas.microsoft.com/office/drawing/2017/decorative" val="1"/>
              </a:ext>
            </a:extLst>
          </p:cNvPr>
          <p:cNvGrpSpPr/>
          <p:nvPr/>
        </p:nvGrpSpPr>
        <p:grpSpPr>
          <a:xfrm rot="5400000">
            <a:off x="7283627" y="1250328"/>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091A36EB-8545-4EFE-B619-165D36D644D1}"/>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8D075D29-6706-486B-A55A-13866882BA88}"/>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FAE751A-10F0-48F2-BBC3-D2FE499B345B}"/>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52289CAF-683C-4BCC-8AA5-95A3BF799B0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BC8403A-C46F-4DA1-A015-00A80215F289}"/>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A797D957-3A2C-42DF-B73E-CBB47BE036B7}"/>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6854041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7B4A7-C566-48F4-B4B8-3A5E7B6C5C3A}"/>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D3B93F5-BC8B-452C-ACE2-C7E01D1B80F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39A49B3-A57D-46C5-8462-0C52509F8FCA}"/>
              </a:ext>
            </a:extLst>
          </p:cNvPr>
          <p:cNvSpPr>
            <a:spLocks noGrp="1"/>
          </p:cNvSpPr>
          <p:nvPr>
            <p:ph type="dt" sz="half" idx="10"/>
          </p:nvPr>
        </p:nvSpPr>
        <p:spPr>
          <a:xfrm>
            <a:off x="530352" y="136525"/>
            <a:ext cx="2743200" cy="365125"/>
          </a:xfrm>
        </p:spPr>
        <p:txBody>
          <a:bodyPr/>
          <a:lstStyle/>
          <a:p>
            <a:fld id="{9376191F-481E-48E9-BB9A-369A67A7362D}" type="datetime1">
              <a:rPr lang="en-US" smtClean="0"/>
              <a:t>5/24/2022</a:t>
            </a:fld>
            <a:endParaRPr lang="en-US" dirty="0"/>
          </a:p>
        </p:txBody>
      </p:sp>
      <p:sp>
        <p:nvSpPr>
          <p:cNvPr id="5" name="Footer Placeholder 4">
            <a:extLst>
              <a:ext uri="{FF2B5EF4-FFF2-40B4-BE49-F238E27FC236}">
                <a16:creationId xmlns:a16="http://schemas.microsoft.com/office/drawing/2014/main" id="{9EC8C810-EAF4-4D86-84DD-2E574122DD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7E738-8574-490B-974B-9AD3B2AAE521}"/>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AC552FEA-472E-4E74-B31D-531852C1908D}"/>
              </a:ext>
              <a:ext uri="{C183D7F6-B498-43B3-948B-1728B52AA6E4}">
                <adec:decorative xmlns:adec="http://schemas.microsoft.com/office/drawing/2017/decorative" val="1"/>
              </a:ext>
            </a:extLst>
          </p:cNvPr>
          <p:cNvGrpSpPr/>
          <p:nvPr/>
        </p:nvGrpSpPr>
        <p:grpSpPr>
          <a:xfrm>
            <a:off x="530225" y="2310597"/>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41DF3078-C636-4776-A616-D5BF3BC280C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0D1A27FA-1310-4BC3-A071-1566746B2FB1}"/>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99ACB9EB-84FE-4B33-9EF9-4EC7DAC25DD5}"/>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826E5EFB-0EF9-4DB8-99CB-5DD72009DB2C}"/>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86238E12-0689-4123-8B2E-E1CCFCC4C882}"/>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8538CF67-A00E-4955-A447-001BE02E771A}"/>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84737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9764E-4B3D-4B6A-A210-B50E4F60E246}"/>
              </a:ext>
            </a:extLst>
          </p:cNvPr>
          <p:cNvSpPr>
            <a:spLocks noGrp="1"/>
          </p:cNvSpPr>
          <p:nvPr>
            <p:ph type="title"/>
          </p:nvPr>
        </p:nvSpPr>
        <p:spPr>
          <a:xfrm>
            <a:off x="530352" y="787068"/>
            <a:ext cx="10072922" cy="2313641"/>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8A30AEC2-B6E6-4C09-A16F-5E2A1C9A0D0E}"/>
              </a:ext>
            </a:extLst>
          </p:cNvPr>
          <p:cNvSpPr>
            <a:spLocks noGrp="1"/>
          </p:cNvSpPr>
          <p:nvPr>
            <p:ph type="body" idx="1"/>
          </p:nvPr>
        </p:nvSpPr>
        <p:spPr>
          <a:xfrm>
            <a:off x="530352" y="3509963"/>
            <a:ext cx="10072922" cy="2579687"/>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A37CAB-B545-4E42-BB5A-F1DAA9335033}"/>
              </a:ext>
            </a:extLst>
          </p:cNvPr>
          <p:cNvSpPr>
            <a:spLocks noGrp="1"/>
          </p:cNvSpPr>
          <p:nvPr>
            <p:ph type="dt" sz="half" idx="10"/>
          </p:nvPr>
        </p:nvSpPr>
        <p:spPr/>
        <p:txBody>
          <a:bodyPr/>
          <a:lstStyle/>
          <a:p>
            <a:fld id="{6C5677DE-DD04-48CC-9C18-7BE9FF2DEB6B}" type="datetime1">
              <a:rPr lang="en-US" smtClean="0"/>
              <a:t>5/24/2022</a:t>
            </a:fld>
            <a:endParaRPr lang="en-US"/>
          </a:p>
        </p:txBody>
      </p:sp>
      <p:sp>
        <p:nvSpPr>
          <p:cNvPr id="5" name="Footer Placeholder 4">
            <a:extLst>
              <a:ext uri="{FF2B5EF4-FFF2-40B4-BE49-F238E27FC236}">
                <a16:creationId xmlns:a16="http://schemas.microsoft.com/office/drawing/2014/main" id="{AF6D720B-7E58-43F4-9659-ADB2403A50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95F53F-2FA5-4B5C-A151-F07BBC002B29}"/>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7" name="Graphic 78">
            <a:extLst>
              <a:ext uri="{FF2B5EF4-FFF2-40B4-BE49-F238E27FC236}">
                <a16:creationId xmlns:a16="http://schemas.microsoft.com/office/drawing/2014/main" id="{37B4CDD2-E09A-418A-9131-FBDEE440A1F1}"/>
              </a:ext>
              <a:ext uri="{C183D7F6-B498-43B3-948B-1728B52AA6E4}">
                <adec:decorative xmlns:adec="http://schemas.microsoft.com/office/drawing/2017/decorative" val="1"/>
              </a:ext>
            </a:extLst>
          </p:cNvPr>
          <p:cNvGrpSpPr/>
          <p:nvPr/>
        </p:nvGrpSpPr>
        <p:grpSpPr>
          <a:xfrm>
            <a:off x="530225" y="3267690"/>
            <a:ext cx="972241" cy="45719"/>
            <a:chOff x="4886325" y="3371754"/>
            <a:chExt cx="2418492" cy="113728"/>
          </a:xfrm>
          <a:solidFill>
            <a:schemeClr val="accent1"/>
          </a:solidFill>
        </p:grpSpPr>
        <p:sp>
          <p:nvSpPr>
            <p:cNvPr id="8" name="Graphic 78">
              <a:extLst>
                <a:ext uri="{FF2B5EF4-FFF2-40B4-BE49-F238E27FC236}">
                  <a16:creationId xmlns:a16="http://schemas.microsoft.com/office/drawing/2014/main" id="{8852E5FB-B268-4CCA-8E55-803038F7A00D}"/>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9" name="Graphic 78">
              <a:extLst>
                <a:ext uri="{FF2B5EF4-FFF2-40B4-BE49-F238E27FC236}">
                  <a16:creationId xmlns:a16="http://schemas.microsoft.com/office/drawing/2014/main" id="{A1C9CBB3-97C0-4A35-9088-C69233F5CEE7}"/>
                </a:ext>
              </a:extLst>
            </p:cNvPr>
            <p:cNvGrpSpPr/>
            <p:nvPr/>
          </p:nvGrpSpPr>
          <p:grpSpPr>
            <a:xfrm>
              <a:off x="4886709" y="3371754"/>
              <a:ext cx="2418108" cy="113728"/>
              <a:chOff x="4886709" y="3371754"/>
              <a:chExt cx="2418108" cy="113728"/>
            </a:xfrm>
            <a:grpFill/>
          </p:grpSpPr>
          <p:sp>
            <p:nvSpPr>
              <p:cNvPr id="10" name="Graphic 78">
                <a:extLst>
                  <a:ext uri="{FF2B5EF4-FFF2-40B4-BE49-F238E27FC236}">
                    <a16:creationId xmlns:a16="http://schemas.microsoft.com/office/drawing/2014/main" id="{31610871-AEE9-46EB-9D27-BA1D9D688124}"/>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27478059-2A11-484D-A2D7-199F74778E50}"/>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30EC0886-DDB9-47F1-9414-C121C1D3F954}"/>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66A10427-DF20-4284-B215-EABA4D366E20}"/>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0142056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D473D3-0F03-4BF4-831F-34E80BAC5513}"/>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74C09409-59F2-486F-A6D0-FAEE8FFF25B2}"/>
              </a:ext>
            </a:extLst>
          </p:cNvPr>
          <p:cNvSpPr>
            <a:spLocks noGrp="1"/>
          </p:cNvSpPr>
          <p:nvPr>
            <p:ph sz="half" idx="1"/>
          </p:nvPr>
        </p:nvSpPr>
        <p:spPr>
          <a:xfrm>
            <a:off x="525717" y="2521885"/>
            <a:ext cx="4645152"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03087241-B390-47A6-8070-C3D4652F887B}"/>
              </a:ext>
            </a:extLst>
          </p:cNvPr>
          <p:cNvSpPr>
            <a:spLocks noGrp="1"/>
          </p:cNvSpPr>
          <p:nvPr>
            <p:ph sz="half" idx="2"/>
          </p:nvPr>
        </p:nvSpPr>
        <p:spPr>
          <a:xfrm>
            <a:off x="5992136" y="2521885"/>
            <a:ext cx="4611138" cy="365507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5080B360-2ACA-4B93-9439-591B6D3FBC3F}"/>
              </a:ext>
            </a:extLst>
          </p:cNvPr>
          <p:cNvSpPr>
            <a:spLocks noGrp="1"/>
          </p:cNvSpPr>
          <p:nvPr>
            <p:ph type="dt" sz="half" idx="10"/>
          </p:nvPr>
        </p:nvSpPr>
        <p:spPr/>
        <p:txBody>
          <a:bodyPr/>
          <a:lstStyle/>
          <a:p>
            <a:fld id="{463255ED-7101-4D18-A8AE-3B5E4CB87EA5}" type="datetime1">
              <a:rPr lang="en-US" smtClean="0"/>
              <a:t>5/24/2022</a:t>
            </a:fld>
            <a:endParaRPr lang="en-US"/>
          </a:p>
        </p:txBody>
      </p:sp>
      <p:sp>
        <p:nvSpPr>
          <p:cNvPr id="6" name="Footer Placeholder 5">
            <a:extLst>
              <a:ext uri="{FF2B5EF4-FFF2-40B4-BE49-F238E27FC236}">
                <a16:creationId xmlns:a16="http://schemas.microsoft.com/office/drawing/2014/main" id="{684A73E2-CF78-404C-A86F-E70A284AE9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A8F42A-11E1-42A0-8ECF-A5BBA3B8CA56}"/>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0CB61A83-9419-49FC-8074-2AB3D34FA88B}"/>
              </a:ext>
              <a:ext uri="{C183D7F6-B498-43B3-948B-1728B52AA6E4}">
                <adec:decorative xmlns:adec="http://schemas.microsoft.com/office/drawing/2017/decorative" val="1"/>
              </a:ext>
            </a:extLst>
          </p:cNvPr>
          <p:cNvGrpSpPr/>
          <p:nvPr/>
        </p:nvGrpSpPr>
        <p:grpSpPr>
          <a:xfrm>
            <a:off x="530225" y="2319637"/>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BCD12E57-97FB-48D8-81CC-7C37E8947CB4}"/>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E487641C-E83B-4134-88C9-1D23D5FA1836}"/>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B99AB7A6-A88C-44E1-A9DE-4126B957F88A}"/>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FF0D518-1D17-44C7-BF73-7C980481DB5B}"/>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9A7A3E12-61E8-41A0-A459-15BF375FA945}"/>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9E5E4A56-9100-4D60-8A34-0FE116F41FF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12071964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BECA31-EE14-41DD-9914-DA7138220460}"/>
              </a:ext>
            </a:extLst>
          </p:cNvPr>
          <p:cNvSpPr>
            <a:spLocks noGrp="1"/>
          </p:cNvSpPr>
          <p:nvPr>
            <p:ph type="title"/>
          </p:nvPr>
        </p:nvSpPr>
        <p:spPr>
          <a:xfrm>
            <a:off x="530352" y="787067"/>
            <a:ext cx="10072922"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CB22AB6-1657-4AE2-8607-2C77A25D79D9}"/>
              </a:ext>
            </a:extLst>
          </p:cNvPr>
          <p:cNvSpPr>
            <a:spLocks noGrp="1"/>
          </p:cNvSpPr>
          <p:nvPr>
            <p:ph type="body" idx="1"/>
          </p:nvPr>
        </p:nvSpPr>
        <p:spPr>
          <a:xfrm>
            <a:off x="530352" y="2521884"/>
            <a:ext cx="4845387"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BAA6DC0-D4D5-4164-A3FD-6BB5CBB2BBAD}"/>
              </a:ext>
            </a:extLst>
          </p:cNvPr>
          <p:cNvSpPr>
            <a:spLocks noGrp="1"/>
          </p:cNvSpPr>
          <p:nvPr>
            <p:ph sz="half" idx="2"/>
          </p:nvPr>
        </p:nvSpPr>
        <p:spPr>
          <a:xfrm>
            <a:off x="530352" y="3366390"/>
            <a:ext cx="4845387"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129B35F8-95F3-43D1-8917-5836BAA90490}"/>
              </a:ext>
            </a:extLst>
          </p:cNvPr>
          <p:cNvSpPr>
            <a:spLocks noGrp="1"/>
          </p:cNvSpPr>
          <p:nvPr>
            <p:ph type="body" sz="quarter" idx="3"/>
          </p:nvPr>
        </p:nvSpPr>
        <p:spPr>
          <a:xfrm>
            <a:off x="5734025" y="2521884"/>
            <a:ext cx="4869249" cy="780439"/>
          </a:xfrm>
        </p:spPr>
        <p:txBody>
          <a:bodyPr anchor="b">
            <a:normAutofit/>
          </a:bodyPr>
          <a:lstStyle>
            <a:lvl1pPr marL="0" indent="0">
              <a:buNone/>
              <a:defRPr sz="2000" b="0" i="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2B639E7-F4A3-4ADE-B290-0A4F9761B977}"/>
              </a:ext>
            </a:extLst>
          </p:cNvPr>
          <p:cNvSpPr>
            <a:spLocks noGrp="1"/>
          </p:cNvSpPr>
          <p:nvPr>
            <p:ph sz="quarter" idx="4"/>
          </p:nvPr>
        </p:nvSpPr>
        <p:spPr>
          <a:xfrm>
            <a:off x="5734025" y="3366390"/>
            <a:ext cx="4869249" cy="2644796"/>
          </a:xfrm>
        </p:spPr>
        <p:txBody>
          <a:bodyPr>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CD6F296B-429F-4DFC-ABC3-0A078EA99425}"/>
              </a:ext>
            </a:extLst>
          </p:cNvPr>
          <p:cNvSpPr>
            <a:spLocks noGrp="1"/>
          </p:cNvSpPr>
          <p:nvPr>
            <p:ph type="dt" sz="half" idx="10"/>
          </p:nvPr>
        </p:nvSpPr>
        <p:spPr/>
        <p:txBody>
          <a:bodyPr/>
          <a:lstStyle/>
          <a:p>
            <a:fld id="{CD52F23D-51F6-4C94-8CD5-B9ABBF67EE23}" type="datetime1">
              <a:rPr lang="en-US" smtClean="0"/>
              <a:t>5/24/2022</a:t>
            </a:fld>
            <a:endParaRPr lang="en-US"/>
          </a:p>
        </p:txBody>
      </p:sp>
      <p:sp>
        <p:nvSpPr>
          <p:cNvPr id="8" name="Footer Placeholder 7">
            <a:extLst>
              <a:ext uri="{FF2B5EF4-FFF2-40B4-BE49-F238E27FC236}">
                <a16:creationId xmlns:a16="http://schemas.microsoft.com/office/drawing/2014/main" id="{0B7103B9-D521-4910-AC15-F12F25CB95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F73A6D9-123D-492C-B5CE-294EF2559FAB}"/>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985130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592A22-4B4D-4F58-9783-A0469DA4D233}"/>
              </a:ext>
            </a:extLst>
          </p:cNvPr>
          <p:cNvSpPr>
            <a:spLocks noGrp="1"/>
          </p:cNvSpPr>
          <p:nvPr>
            <p:ph type="title"/>
          </p:nvPr>
        </p:nvSpPr>
        <p:spPr>
          <a:xfrm>
            <a:off x="525718" y="787068"/>
            <a:ext cx="10077556" cy="1325563"/>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3B5EE610-5457-4E8C-B568-B8D560773B5C}"/>
              </a:ext>
            </a:extLst>
          </p:cNvPr>
          <p:cNvSpPr>
            <a:spLocks noGrp="1"/>
          </p:cNvSpPr>
          <p:nvPr>
            <p:ph type="dt" sz="half" idx="10"/>
          </p:nvPr>
        </p:nvSpPr>
        <p:spPr/>
        <p:txBody>
          <a:bodyPr/>
          <a:lstStyle/>
          <a:p>
            <a:fld id="{D51A702F-6367-4FD1-89A8-3744BE6BA9A2}" type="datetime1">
              <a:rPr lang="en-US" smtClean="0"/>
              <a:t>5/24/2022</a:t>
            </a:fld>
            <a:endParaRPr lang="en-US"/>
          </a:p>
        </p:txBody>
      </p:sp>
      <p:sp>
        <p:nvSpPr>
          <p:cNvPr id="4" name="Footer Placeholder 3">
            <a:extLst>
              <a:ext uri="{FF2B5EF4-FFF2-40B4-BE49-F238E27FC236}">
                <a16:creationId xmlns:a16="http://schemas.microsoft.com/office/drawing/2014/main" id="{A0BA57BB-288A-4A30-A4EC-FF0537BC260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0414C89-B968-4A85-A035-E2997A5F8498}"/>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6" name="Graphic 78">
            <a:extLst>
              <a:ext uri="{FF2B5EF4-FFF2-40B4-BE49-F238E27FC236}">
                <a16:creationId xmlns:a16="http://schemas.microsoft.com/office/drawing/2014/main" id="{AC45ECC6-E29C-40EF-A7C9-5A17DAFD4299}"/>
              </a:ext>
              <a:ext uri="{C183D7F6-B498-43B3-948B-1728B52AA6E4}">
                <adec:decorative xmlns:adec="http://schemas.microsoft.com/office/drawing/2017/decorative" val="1"/>
              </a:ext>
            </a:extLst>
          </p:cNvPr>
          <p:cNvGrpSpPr/>
          <p:nvPr/>
        </p:nvGrpSpPr>
        <p:grpSpPr>
          <a:xfrm>
            <a:off x="530225" y="2352330"/>
            <a:ext cx="972241" cy="45719"/>
            <a:chOff x="4886325" y="3371754"/>
            <a:chExt cx="2418492" cy="113728"/>
          </a:xfrm>
          <a:solidFill>
            <a:schemeClr val="accent1"/>
          </a:solidFill>
        </p:grpSpPr>
        <p:sp>
          <p:nvSpPr>
            <p:cNvPr id="7" name="Graphic 78">
              <a:extLst>
                <a:ext uri="{FF2B5EF4-FFF2-40B4-BE49-F238E27FC236}">
                  <a16:creationId xmlns:a16="http://schemas.microsoft.com/office/drawing/2014/main" id="{8DA0D497-8E8F-426A-8172-894BE03F70F6}"/>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 name="Graphic 78">
              <a:extLst>
                <a:ext uri="{FF2B5EF4-FFF2-40B4-BE49-F238E27FC236}">
                  <a16:creationId xmlns:a16="http://schemas.microsoft.com/office/drawing/2014/main" id="{8C0459EF-3B70-4083-8845-3A9AF847E805}"/>
                </a:ext>
              </a:extLst>
            </p:cNvPr>
            <p:cNvGrpSpPr/>
            <p:nvPr/>
          </p:nvGrpSpPr>
          <p:grpSpPr>
            <a:xfrm>
              <a:off x="4886709" y="3371754"/>
              <a:ext cx="2418108" cy="113728"/>
              <a:chOff x="4886709" y="3371754"/>
              <a:chExt cx="2418108" cy="113728"/>
            </a:xfrm>
            <a:grpFill/>
          </p:grpSpPr>
          <p:sp>
            <p:nvSpPr>
              <p:cNvPr id="9" name="Graphic 78">
                <a:extLst>
                  <a:ext uri="{FF2B5EF4-FFF2-40B4-BE49-F238E27FC236}">
                    <a16:creationId xmlns:a16="http://schemas.microsoft.com/office/drawing/2014/main" id="{53BF2B58-70F8-4288-85AB-CBDA723CDFCC}"/>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0" name="Graphic 78">
                <a:extLst>
                  <a:ext uri="{FF2B5EF4-FFF2-40B4-BE49-F238E27FC236}">
                    <a16:creationId xmlns:a16="http://schemas.microsoft.com/office/drawing/2014/main" id="{A569E551-A5A0-4A8F-B999-3A6D104814A2}"/>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1" name="Graphic 78">
                <a:extLst>
                  <a:ext uri="{FF2B5EF4-FFF2-40B4-BE49-F238E27FC236}">
                    <a16:creationId xmlns:a16="http://schemas.microsoft.com/office/drawing/2014/main" id="{0FB69EB5-D9AC-46E7-934E-32999C39B2E6}"/>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6EABC49A-B4ED-44E4-ADB7-E432734A7C9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4225934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B7A339C-4093-4B40-8C90-52F005CA9A0E}"/>
              </a:ext>
            </a:extLst>
          </p:cNvPr>
          <p:cNvSpPr>
            <a:spLocks noGrp="1"/>
          </p:cNvSpPr>
          <p:nvPr>
            <p:ph type="dt" sz="half" idx="10"/>
          </p:nvPr>
        </p:nvSpPr>
        <p:spPr/>
        <p:txBody>
          <a:bodyPr/>
          <a:lstStyle/>
          <a:p>
            <a:fld id="{4A6E99BD-4B4F-4460-B452-0E8146ACCF8F}" type="datetime1">
              <a:rPr lang="en-US" smtClean="0"/>
              <a:t>5/24/2022</a:t>
            </a:fld>
            <a:endParaRPr lang="en-US"/>
          </a:p>
        </p:txBody>
      </p:sp>
      <p:sp>
        <p:nvSpPr>
          <p:cNvPr id="3" name="Footer Placeholder 2">
            <a:extLst>
              <a:ext uri="{FF2B5EF4-FFF2-40B4-BE49-F238E27FC236}">
                <a16:creationId xmlns:a16="http://schemas.microsoft.com/office/drawing/2014/main" id="{DFA33F04-8E0A-4165-930C-527D781A7D0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062F57B-BEB6-4973-A362-38F638E0D05C}"/>
              </a:ext>
            </a:extLst>
          </p:cNvPr>
          <p:cNvSpPr>
            <a:spLocks noGrp="1"/>
          </p:cNvSpPr>
          <p:nvPr>
            <p:ph type="sldNum" sz="quarter" idx="12"/>
          </p:nvPr>
        </p:nvSpPr>
        <p:spPr/>
        <p:txBody>
          <a:bodyPr/>
          <a:lstStyle/>
          <a:p>
            <a:fld id="{E1076ED0-0DB3-4879-AAE5-5C20D22C1DF4}" type="slidenum">
              <a:rPr lang="en-US" smtClean="0"/>
              <a:t>‹#›</a:t>
            </a:fld>
            <a:endParaRPr lang="en-US"/>
          </a:p>
        </p:txBody>
      </p:sp>
    </p:spTree>
    <p:extLst>
      <p:ext uri="{BB962C8B-B14F-4D97-AF65-F5344CB8AC3E}">
        <p14:creationId xmlns:p14="http://schemas.microsoft.com/office/powerpoint/2010/main" val="1064513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AC90-C2CA-44DD-8EF8-20BDD6724247}"/>
              </a:ext>
            </a:extLst>
          </p:cNvPr>
          <p:cNvSpPr>
            <a:spLocks noGrp="1"/>
          </p:cNvSpPr>
          <p:nvPr>
            <p:ph type="title"/>
          </p:nvPr>
        </p:nvSpPr>
        <p:spPr>
          <a:xfrm>
            <a:off x="530352" y="787068"/>
            <a:ext cx="4315386" cy="2223152"/>
          </a:xfrm>
        </p:spPr>
        <p:txBody>
          <a:bodyPr anchor="b">
            <a:no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EE915FB-D5F4-4CAD-AE70-3644E81802E6}"/>
              </a:ext>
            </a:extLst>
          </p:cNvPr>
          <p:cNvSpPr>
            <a:spLocks noGrp="1"/>
          </p:cNvSpPr>
          <p:nvPr>
            <p:ph idx="1"/>
          </p:nvPr>
        </p:nvSpPr>
        <p:spPr>
          <a:xfrm>
            <a:off x="5183188" y="987425"/>
            <a:ext cx="5420086" cy="4873625"/>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7374DA3-3BAC-4045-825F-B3C27B89736B}"/>
              </a:ext>
            </a:extLst>
          </p:cNvPr>
          <p:cNvSpPr>
            <a:spLocks noGrp="1"/>
          </p:cNvSpPr>
          <p:nvPr>
            <p:ph type="body" sz="half" idx="2"/>
          </p:nvPr>
        </p:nvSpPr>
        <p:spPr>
          <a:xfrm>
            <a:off x="530352" y="3429000"/>
            <a:ext cx="4315386" cy="24399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45A0D65-0423-4E45-947A-E08C8569F15F}"/>
              </a:ext>
            </a:extLst>
          </p:cNvPr>
          <p:cNvSpPr>
            <a:spLocks noGrp="1"/>
          </p:cNvSpPr>
          <p:nvPr>
            <p:ph type="dt" sz="half" idx="10"/>
          </p:nvPr>
        </p:nvSpPr>
        <p:spPr/>
        <p:txBody>
          <a:bodyPr/>
          <a:lstStyle/>
          <a:p>
            <a:fld id="{EB6FD34C-1867-42A9-AC54-D15ADD8A65E7}" type="datetime1">
              <a:rPr lang="en-US" smtClean="0"/>
              <a:t>5/24/2022</a:t>
            </a:fld>
            <a:endParaRPr lang="en-US"/>
          </a:p>
        </p:txBody>
      </p:sp>
      <p:sp>
        <p:nvSpPr>
          <p:cNvPr id="6" name="Footer Placeholder 5">
            <a:extLst>
              <a:ext uri="{FF2B5EF4-FFF2-40B4-BE49-F238E27FC236}">
                <a16:creationId xmlns:a16="http://schemas.microsoft.com/office/drawing/2014/main" id="{27E6FBD0-E49F-4DE6-9264-CEDB9BAA01C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16B246-A768-4B2D-96C6-9F417852636C}"/>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839DB371-B90D-44CB-A4AF-C7BDBFD0A87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0C845011-2FC2-40F7-B0C6-49CBBA72B9CB}"/>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2BC78B8-5139-436F-AD47-3CC03903FDDC}"/>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F9DC17BA-1278-45C9-B1BF-B9F1518E1F29}"/>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99637B9F-CC26-4669-81F0-A942B4F72D61}"/>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2BB8F115-0030-47B4-BAF4-C15D1EA27B11}"/>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662F9949-4F1A-4708-824B-E876E9BEDA16}"/>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24012061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0CB0C8-915E-4BF2-976E-B8D7EDC591F9}"/>
              </a:ext>
            </a:extLst>
          </p:cNvPr>
          <p:cNvSpPr>
            <a:spLocks noGrp="1"/>
          </p:cNvSpPr>
          <p:nvPr>
            <p:ph type="title"/>
          </p:nvPr>
        </p:nvSpPr>
        <p:spPr>
          <a:xfrm>
            <a:off x="530352" y="787068"/>
            <a:ext cx="3932237" cy="2223152"/>
          </a:xfrm>
        </p:spPr>
        <p:txBody>
          <a:bodyPr anchor="b">
            <a:no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710714E6-8E50-4B50-A2E0-F9D20155EB9B}"/>
              </a:ext>
            </a:extLst>
          </p:cNvPr>
          <p:cNvSpPr>
            <a:spLocks noGrp="1"/>
          </p:cNvSpPr>
          <p:nvPr>
            <p:ph type="pic" idx="1"/>
          </p:nvPr>
        </p:nvSpPr>
        <p:spPr>
          <a:xfrm>
            <a:off x="5183188" y="987425"/>
            <a:ext cx="5420086"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E0D67A6C-5CA5-4EF0-B1C4-ED85FF255AE3}"/>
              </a:ext>
            </a:extLst>
          </p:cNvPr>
          <p:cNvSpPr>
            <a:spLocks noGrp="1"/>
          </p:cNvSpPr>
          <p:nvPr>
            <p:ph type="body" sz="half" idx="2"/>
          </p:nvPr>
        </p:nvSpPr>
        <p:spPr>
          <a:xfrm>
            <a:off x="530352" y="3429000"/>
            <a:ext cx="3932237" cy="2439987"/>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C76474-31D4-4567-B4EC-B6AF24488AE7}"/>
              </a:ext>
            </a:extLst>
          </p:cNvPr>
          <p:cNvSpPr>
            <a:spLocks noGrp="1"/>
          </p:cNvSpPr>
          <p:nvPr>
            <p:ph type="dt" sz="half" idx="10"/>
          </p:nvPr>
        </p:nvSpPr>
        <p:spPr/>
        <p:txBody>
          <a:bodyPr/>
          <a:lstStyle/>
          <a:p>
            <a:fld id="{336133E9-A654-4C17-8C3C-DDCAC83D6EBF}" type="datetime1">
              <a:rPr lang="en-US" smtClean="0"/>
              <a:t>5/24/2022</a:t>
            </a:fld>
            <a:endParaRPr lang="en-US"/>
          </a:p>
        </p:txBody>
      </p:sp>
      <p:sp>
        <p:nvSpPr>
          <p:cNvPr id="6" name="Footer Placeholder 5">
            <a:extLst>
              <a:ext uri="{FF2B5EF4-FFF2-40B4-BE49-F238E27FC236}">
                <a16:creationId xmlns:a16="http://schemas.microsoft.com/office/drawing/2014/main" id="{5C902DE0-33F5-4372-8EB5-F5746D344A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C5C2EF-849D-4B2C-8ED6-D26553657DBA}"/>
              </a:ext>
            </a:extLst>
          </p:cNvPr>
          <p:cNvSpPr>
            <a:spLocks noGrp="1"/>
          </p:cNvSpPr>
          <p:nvPr>
            <p:ph type="sldNum" sz="quarter" idx="12"/>
          </p:nvPr>
        </p:nvSpPr>
        <p:spPr/>
        <p:txBody>
          <a:bodyPr/>
          <a:lstStyle/>
          <a:p>
            <a:fld id="{E1076ED0-0DB3-4879-AAE5-5C20D22C1DF4}" type="slidenum">
              <a:rPr lang="en-US" smtClean="0"/>
              <a:t>‹#›</a:t>
            </a:fld>
            <a:endParaRPr lang="en-US"/>
          </a:p>
        </p:txBody>
      </p:sp>
      <p:grpSp>
        <p:nvGrpSpPr>
          <p:cNvPr id="8" name="Graphic 78">
            <a:extLst>
              <a:ext uri="{FF2B5EF4-FFF2-40B4-BE49-F238E27FC236}">
                <a16:creationId xmlns:a16="http://schemas.microsoft.com/office/drawing/2014/main" id="{7627CBC2-9DC2-4EE8-A2D5-849E30F22017}"/>
              </a:ext>
              <a:ext uri="{C183D7F6-B498-43B3-948B-1728B52AA6E4}">
                <adec:decorative xmlns:adec="http://schemas.microsoft.com/office/drawing/2017/decorative" val="1"/>
              </a:ext>
            </a:extLst>
          </p:cNvPr>
          <p:cNvGrpSpPr/>
          <p:nvPr/>
        </p:nvGrpSpPr>
        <p:grpSpPr>
          <a:xfrm>
            <a:off x="530225" y="3193468"/>
            <a:ext cx="972241" cy="45719"/>
            <a:chOff x="4886325" y="3371754"/>
            <a:chExt cx="2418492" cy="113728"/>
          </a:xfrm>
          <a:solidFill>
            <a:schemeClr val="accent1"/>
          </a:solidFill>
        </p:grpSpPr>
        <p:sp>
          <p:nvSpPr>
            <p:cNvPr id="9" name="Graphic 78">
              <a:extLst>
                <a:ext uri="{FF2B5EF4-FFF2-40B4-BE49-F238E27FC236}">
                  <a16:creationId xmlns:a16="http://schemas.microsoft.com/office/drawing/2014/main" id="{9FB4AEFC-63AB-4831-8EC1-E8145604D8D9}"/>
                </a:ext>
              </a:extLst>
            </p:cNvPr>
            <p:cNvSpPr/>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0" name="Graphic 78">
              <a:extLst>
                <a:ext uri="{FF2B5EF4-FFF2-40B4-BE49-F238E27FC236}">
                  <a16:creationId xmlns:a16="http://schemas.microsoft.com/office/drawing/2014/main" id="{811E1337-D5DA-408D-91F3-A6A35FCDD0B9}"/>
                </a:ext>
              </a:extLst>
            </p:cNvPr>
            <p:cNvGrpSpPr/>
            <p:nvPr/>
          </p:nvGrpSpPr>
          <p:grpSpPr>
            <a:xfrm>
              <a:off x="4886709" y="3371754"/>
              <a:ext cx="2418108" cy="113728"/>
              <a:chOff x="4886709" y="3371754"/>
              <a:chExt cx="2418108" cy="113728"/>
            </a:xfrm>
            <a:grpFill/>
          </p:grpSpPr>
          <p:sp>
            <p:nvSpPr>
              <p:cNvPr id="11" name="Graphic 78">
                <a:extLst>
                  <a:ext uri="{FF2B5EF4-FFF2-40B4-BE49-F238E27FC236}">
                    <a16:creationId xmlns:a16="http://schemas.microsoft.com/office/drawing/2014/main" id="{1E473FA4-FD80-4D04-AAC5-63B9A4D80778}"/>
                  </a:ext>
                </a:extLst>
              </p:cNvPr>
              <p:cNvSpPr/>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2" name="Graphic 78">
                <a:extLst>
                  <a:ext uri="{FF2B5EF4-FFF2-40B4-BE49-F238E27FC236}">
                    <a16:creationId xmlns:a16="http://schemas.microsoft.com/office/drawing/2014/main" id="{FCB457B9-48DE-4921-8C3F-996598075B1F}"/>
                  </a:ext>
                </a:extLst>
              </p:cNvPr>
              <p:cNvSpPr/>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3" name="Graphic 78">
                <a:extLst>
                  <a:ext uri="{FF2B5EF4-FFF2-40B4-BE49-F238E27FC236}">
                    <a16:creationId xmlns:a16="http://schemas.microsoft.com/office/drawing/2014/main" id="{53C9DB95-9A61-4553-8D82-D2BE26FCBC6E}"/>
                  </a:ext>
                </a:extLst>
              </p:cNvPr>
              <p:cNvSpPr/>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 name="Graphic 78">
                <a:extLst>
                  <a:ext uri="{FF2B5EF4-FFF2-40B4-BE49-F238E27FC236}">
                    <a16:creationId xmlns:a16="http://schemas.microsoft.com/office/drawing/2014/main" id="{0EAE371F-24C9-4738-834F-FAF5A5C9ACE1}"/>
                  </a:ext>
                </a:extLst>
              </p:cNvPr>
              <p:cNvSpPr/>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Tree>
    <p:extLst>
      <p:ext uri="{BB962C8B-B14F-4D97-AF65-F5344CB8AC3E}">
        <p14:creationId xmlns:p14="http://schemas.microsoft.com/office/powerpoint/2010/main" val="38829230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435959F4-53DA-47FF-BC24-1E5B75C69876}"/>
              </a:ext>
            </a:extLst>
          </p:cNvPr>
          <p:cNvSpPr/>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0" name="Group 19">
            <a:extLst>
              <a:ext uri="{FF2B5EF4-FFF2-40B4-BE49-F238E27FC236}">
                <a16:creationId xmlns:a16="http://schemas.microsoft.com/office/drawing/2014/main" id="{A7CF83E8-F6F0-41E3-B580-7412A04DDFB5}"/>
              </a:ext>
            </a:extLst>
          </p:cNvPr>
          <p:cNvGrpSpPr/>
          <p:nvPr/>
        </p:nvGrpSpPr>
        <p:grpSpPr>
          <a:xfrm>
            <a:off x="10776050" y="5204030"/>
            <a:ext cx="886141" cy="802497"/>
            <a:chOff x="10948005" y="3272152"/>
            <a:chExt cx="868640" cy="786648"/>
          </a:xfrm>
          <a:solidFill>
            <a:schemeClr val="accent1"/>
          </a:solidFill>
        </p:grpSpPr>
        <p:sp>
          <p:nvSpPr>
            <p:cNvPr id="21" name="Freeform: Shape 20">
              <a:extLst>
                <a:ext uri="{FF2B5EF4-FFF2-40B4-BE49-F238E27FC236}">
                  <a16:creationId xmlns:a16="http://schemas.microsoft.com/office/drawing/2014/main" id="{1A0B6DBB-705D-48D0-842C-F9DFA7684D19}"/>
                </a:ext>
              </a:extLst>
            </p:cNvPr>
            <p:cNvSpPr/>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2" name="Freeform: Shape 21">
              <a:extLst>
                <a:ext uri="{FF2B5EF4-FFF2-40B4-BE49-F238E27FC236}">
                  <a16:creationId xmlns:a16="http://schemas.microsoft.com/office/drawing/2014/main" id="{C194A764-16E1-4D0D-9357-76F80E6086C0}"/>
                </a:ext>
              </a:extLst>
            </p:cNvPr>
            <p:cNvSpPr/>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3" name="Freeform: Shape 22">
              <a:extLst>
                <a:ext uri="{FF2B5EF4-FFF2-40B4-BE49-F238E27FC236}">
                  <a16:creationId xmlns:a16="http://schemas.microsoft.com/office/drawing/2014/main" id="{115B7F3F-A40D-4F24-8536-E2420B433211}"/>
                </a:ext>
              </a:extLst>
            </p:cNvPr>
            <p:cNvSpPr/>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4" name="Graphic 12">
              <a:extLst>
                <a:ext uri="{FF2B5EF4-FFF2-40B4-BE49-F238E27FC236}">
                  <a16:creationId xmlns:a16="http://schemas.microsoft.com/office/drawing/2014/main" id="{CEF42844-A829-4ED2-A360-63BB2A7C45EE}"/>
                </a:ext>
              </a:extLst>
            </p:cNvPr>
            <p:cNvSpPr/>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5" name="Graphic 15">
              <a:extLst>
                <a:ext uri="{FF2B5EF4-FFF2-40B4-BE49-F238E27FC236}">
                  <a16:creationId xmlns:a16="http://schemas.microsoft.com/office/drawing/2014/main" id="{57B23B52-A1C3-44EF-BC11-9094A0DA11AB}"/>
                </a:ext>
              </a:extLst>
            </p:cNvPr>
            <p:cNvSpPr/>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6" name="Graphic 15">
              <a:extLst>
                <a:ext uri="{FF2B5EF4-FFF2-40B4-BE49-F238E27FC236}">
                  <a16:creationId xmlns:a16="http://schemas.microsoft.com/office/drawing/2014/main" id="{064E08E5-DA92-4CF2-A0BF-E341800227B2}"/>
                </a:ext>
              </a:extLst>
            </p:cNvPr>
            <p:cNvSpPr/>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7A222560-E657-4CAE-B667-7BE9E224B244}"/>
                </a:ext>
              </a:extLst>
            </p:cNvPr>
            <p:cNvSpPr/>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Freeform: Shape 7">
            <a:extLst>
              <a:ext uri="{FF2B5EF4-FFF2-40B4-BE49-F238E27FC236}">
                <a16:creationId xmlns:a16="http://schemas.microsoft.com/office/drawing/2014/main" id="{59226104-0061-4319-8237-9C001BF85D49}"/>
              </a:ext>
            </a:extLst>
          </p:cNvPr>
          <p:cNvSpPr/>
          <p:nvPr/>
        </p:nvSpPr>
        <p:spPr>
          <a:xfrm rot="5400000">
            <a:off x="615181"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Placeholder 1">
            <a:extLst>
              <a:ext uri="{FF2B5EF4-FFF2-40B4-BE49-F238E27FC236}">
                <a16:creationId xmlns:a16="http://schemas.microsoft.com/office/drawing/2014/main" id="{2D78318D-FE3E-41D7-9A8C-2065A2C46AF3}"/>
              </a:ext>
            </a:extLst>
          </p:cNvPr>
          <p:cNvSpPr>
            <a:spLocks noGrp="1"/>
          </p:cNvSpPr>
          <p:nvPr>
            <p:ph type="title"/>
          </p:nvPr>
        </p:nvSpPr>
        <p:spPr>
          <a:xfrm>
            <a:off x="525717" y="787068"/>
            <a:ext cx="1007755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FDB06718-79E7-4159-A003-F86FE7B3D829}"/>
              </a:ext>
            </a:extLst>
          </p:cNvPr>
          <p:cNvSpPr>
            <a:spLocks noGrp="1"/>
          </p:cNvSpPr>
          <p:nvPr>
            <p:ph type="body" idx="1"/>
          </p:nvPr>
        </p:nvSpPr>
        <p:spPr>
          <a:xfrm>
            <a:off x="525717" y="2521885"/>
            <a:ext cx="10077557" cy="354904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B1F99FF-FFE2-431D-A0C8-A46C21712A20}"/>
              </a:ext>
            </a:extLst>
          </p:cNvPr>
          <p:cNvSpPr>
            <a:spLocks noGrp="1"/>
          </p:cNvSpPr>
          <p:nvPr>
            <p:ph type="dt" sz="half" idx="2"/>
          </p:nvPr>
        </p:nvSpPr>
        <p:spPr>
          <a:xfrm>
            <a:off x="525718" y="136525"/>
            <a:ext cx="2743200"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fld id="{8769D389-4C4C-4FD7-9E6B-9F44477F0EB8}" type="datetime1">
              <a:rPr lang="en-US" smtClean="0"/>
              <a:t>5/24/2022</a:t>
            </a:fld>
            <a:endParaRPr lang="en-US" dirty="0"/>
          </a:p>
        </p:txBody>
      </p:sp>
      <p:sp>
        <p:nvSpPr>
          <p:cNvPr id="5" name="Footer Placeholder 4">
            <a:extLst>
              <a:ext uri="{FF2B5EF4-FFF2-40B4-BE49-F238E27FC236}">
                <a16:creationId xmlns:a16="http://schemas.microsoft.com/office/drawing/2014/main" id="{51C3547E-668D-4191-847C-7424F75496E6}"/>
              </a:ext>
            </a:extLst>
          </p:cNvPr>
          <p:cNvSpPr>
            <a:spLocks noGrp="1"/>
          </p:cNvSpPr>
          <p:nvPr>
            <p:ph type="ftr" sz="quarter" idx="3"/>
          </p:nvPr>
        </p:nvSpPr>
        <p:spPr>
          <a:xfrm>
            <a:off x="525718" y="6356350"/>
            <a:ext cx="3450659" cy="365125"/>
          </a:xfrm>
          <a:prstGeom prst="rect">
            <a:avLst/>
          </a:prstGeom>
        </p:spPr>
        <p:txBody>
          <a:bodyPr vert="horz" lIns="91440" tIns="45720" rIns="91440" bIns="45720" rtlCol="0" anchor="ctr"/>
          <a:lstStyle>
            <a:lvl1pPr algn="l">
              <a:defRPr sz="900" cap="none" spc="110" baseline="0">
                <a:solidFill>
                  <a:schemeClr val="tx1">
                    <a:lumMod val="65000"/>
                    <a:lumOff val="35000"/>
                  </a:schemeClr>
                </a:solidFill>
              </a:defRPr>
            </a:lvl1pPr>
          </a:lstStyle>
          <a:p>
            <a:endParaRPr lang="en-US"/>
          </a:p>
        </p:txBody>
      </p:sp>
      <p:sp>
        <p:nvSpPr>
          <p:cNvPr id="6" name="Slide Number Placeholder 5">
            <a:extLst>
              <a:ext uri="{FF2B5EF4-FFF2-40B4-BE49-F238E27FC236}">
                <a16:creationId xmlns:a16="http://schemas.microsoft.com/office/drawing/2014/main" id="{8CBB6E6E-8527-4F63-A0C7-84CD44A2B00D}"/>
              </a:ext>
            </a:extLst>
          </p:cNvPr>
          <p:cNvSpPr>
            <a:spLocks noGrp="1"/>
          </p:cNvSpPr>
          <p:nvPr>
            <p:ph type="sldNum" sz="quarter" idx="4"/>
          </p:nvPr>
        </p:nvSpPr>
        <p:spPr>
          <a:xfrm>
            <a:off x="11655367" y="6356350"/>
            <a:ext cx="529809" cy="365125"/>
          </a:xfrm>
          <a:prstGeom prst="rect">
            <a:avLst/>
          </a:prstGeom>
        </p:spPr>
        <p:txBody>
          <a:bodyPr vert="horz" lIns="91440" tIns="45720" rIns="91440" bIns="45720" rtlCol="0" anchor="ctr"/>
          <a:lstStyle>
            <a:lvl1pPr algn="ctr">
              <a:defRPr sz="900" cap="none" spc="110" baseline="0">
                <a:solidFill>
                  <a:schemeClr val="tx1">
                    <a:lumMod val="65000"/>
                    <a:lumOff val="35000"/>
                  </a:schemeClr>
                </a:solidFill>
              </a:defRPr>
            </a:lvl1pPr>
          </a:lstStyle>
          <a:p>
            <a:fld id="{E1076ED0-0DB3-4879-AAE5-5C20D22C1DF4}" type="slidenum">
              <a:rPr lang="en-US" smtClean="0"/>
              <a:t>‹#›</a:t>
            </a:fld>
            <a:endParaRPr lang="en-US"/>
          </a:p>
        </p:txBody>
      </p:sp>
    </p:spTree>
    <p:extLst>
      <p:ext uri="{BB962C8B-B14F-4D97-AF65-F5344CB8AC3E}">
        <p14:creationId xmlns:p14="http://schemas.microsoft.com/office/powerpoint/2010/main" val="201841320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79" r:id="rId6"/>
    <p:sldLayoutId id="2147483675" r:id="rId7"/>
    <p:sldLayoutId id="2147483676" r:id="rId8"/>
    <p:sldLayoutId id="2147483677" r:id="rId9"/>
    <p:sldLayoutId id="2147483678" r:id="rId10"/>
    <p:sldLayoutId id="2147483680" r:id="rId11"/>
  </p:sldLayoutIdLst>
  <p:hf sldNum="0" hdr="0" ftr="0" dt="0"/>
  <p:txStyles>
    <p:titleStyle>
      <a:lvl1pPr algn="l" defTabSz="914400" rtl="0" eaLnBrk="1" latinLnBrk="0" hangingPunct="1">
        <a:lnSpc>
          <a:spcPct val="100000"/>
        </a:lnSpc>
        <a:spcBef>
          <a:spcPct val="0"/>
        </a:spcBef>
        <a:buNone/>
        <a:defRPr sz="3600" i="1" kern="1200">
          <a:solidFill>
            <a:schemeClr val="tx1"/>
          </a:solidFill>
          <a:latin typeface="+mj-lt"/>
          <a:ea typeface="+mj-ea"/>
          <a:cs typeface="+mj-cs"/>
        </a:defRPr>
      </a:lvl1pPr>
    </p:titleStyle>
    <p:bodyStyle>
      <a:lvl1pPr marL="0" indent="0" algn="l" defTabSz="914400" rtl="0" eaLnBrk="1" latinLnBrk="0" hangingPunct="1">
        <a:lnSpc>
          <a:spcPct val="110000"/>
        </a:lnSpc>
        <a:spcBef>
          <a:spcPts val="1000"/>
        </a:spcBef>
        <a:buFont typeface="Arial" panose="020B0604020202020204" pitchFamily="34" charset="0"/>
        <a:buNone/>
        <a:defRPr sz="2000" kern="1200">
          <a:solidFill>
            <a:schemeClr val="tx1"/>
          </a:solidFill>
          <a:latin typeface="+mn-lt"/>
          <a:ea typeface="+mn-ea"/>
          <a:cs typeface="+mn-cs"/>
        </a:defRPr>
      </a:lvl1pPr>
      <a:lvl2pPr marL="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457200" indent="0" algn="l" defTabSz="914400" rtl="0" eaLnBrk="1" latinLnBrk="0" hangingPunct="1">
        <a:lnSpc>
          <a:spcPct val="110000"/>
        </a:lnSpc>
        <a:spcBef>
          <a:spcPts val="500"/>
        </a:spcBef>
        <a:buFont typeface="Arial" panose="020B0604020202020204" pitchFamily="34" charset="0"/>
        <a:buNone/>
        <a:defRPr sz="1600" kern="1200">
          <a:solidFill>
            <a:schemeClr val="tx1"/>
          </a:solidFill>
          <a:latin typeface="+mn-lt"/>
          <a:ea typeface="+mn-ea"/>
          <a:cs typeface="+mn-cs"/>
        </a:defRPr>
      </a:lvl3pPr>
      <a:lvl4pPr marL="6858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914400" indent="0" algn="l" defTabSz="914400" rtl="0" eaLnBrk="1" latinLnBrk="0" hangingPunct="1">
        <a:lnSpc>
          <a:spcPct val="110000"/>
        </a:lnSpc>
        <a:spcBef>
          <a:spcPts val="5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eslegimhayatim.meb.gov.tr/kariyer-akademi/kariyer" TargetMode="External"/><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 name="Rectangle 8">
            <a:extLst>
              <a:ext uri="{FF2B5EF4-FFF2-40B4-BE49-F238E27FC236}">
                <a16:creationId xmlns:a16="http://schemas.microsoft.com/office/drawing/2014/main" id="{A5D0B0D3-D735-4619-AA45-B57B791E17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pic>
        <p:nvPicPr>
          <p:cNvPr id="22" name="Picture 3">
            <a:extLst>
              <a:ext uri="{FF2B5EF4-FFF2-40B4-BE49-F238E27FC236}">
                <a16:creationId xmlns:a16="http://schemas.microsoft.com/office/drawing/2014/main" id="{6A55BCDB-EA11-0AF9-2AFB-C48DB24B6488}"/>
              </a:ext>
            </a:extLst>
          </p:cNvPr>
          <p:cNvPicPr>
            <a:picLocks noChangeAspect="1"/>
          </p:cNvPicPr>
          <p:nvPr/>
        </p:nvPicPr>
        <p:blipFill rotWithShape="1">
          <a:blip r:embed="rId2">
            <a:alphaModFix amt="40000"/>
          </a:blip>
          <a:srcRect t="23141" r="-1" b="20595"/>
          <a:stretch/>
        </p:blipFill>
        <p:spPr>
          <a:xfrm>
            <a:off x="20" y="10"/>
            <a:ext cx="12188932" cy="6857990"/>
          </a:xfrm>
          <a:prstGeom prst="rect">
            <a:avLst/>
          </a:prstGeom>
        </p:spPr>
      </p:pic>
      <p:sp>
        <p:nvSpPr>
          <p:cNvPr id="2" name="Başlık 1">
            <a:extLst>
              <a:ext uri="{FF2B5EF4-FFF2-40B4-BE49-F238E27FC236}">
                <a16:creationId xmlns:a16="http://schemas.microsoft.com/office/drawing/2014/main" id="{39EEAF29-7157-45B8-9BFD-C13E56FC6200}"/>
              </a:ext>
            </a:extLst>
          </p:cNvPr>
          <p:cNvSpPr>
            <a:spLocks noGrp="1"/>
          </p:cNvSpPr>
          <p:nvPr>
            <p:ph type="ctrTitle"/>
          </p:nvPr>
        </p:nvSpPr>
        <p:spPr>
          <a:xfrm>
            <a:off x="1549238" y="1145080"/>
            <a:ext cx="9090476" cy="2179601"/>
          </a:xfrm>
        </p:spPr>
        <p:txBody>
          <a:bodyPr anchor="b">
            <a:normAutofit/>
          </a:bodyPr>
          <a:lstStyle/>
          <a:p>
            <a:pPr algn="ctr"/>
            <a:r>
              <a:rPr lang="tr-TR">
                <a:solidFill>
                  <a:srgbClr val="FFFFFF"/>
                </a:solidFill>
              </a:rPr>
              <a:t>KARİYER PLANLAMA</a:t>
            </a:r>
          </a:p>
        </p:txBody>
      </p:sp>
      <p:sp>
        <p:nvSpPr>
          <p:cNvPr id="3" name="Alt Başlık 2">
            <a:extLst>
              <a:ext uri="{FF2B5EF4-FFF2-40B4-BE49-F238E27FC236}">
                <a16:creationId xmlns:a16="http://schemas.microsoft.com/office/drawing/2014/main" id="{D282C82E-9BFF-44AA-B692-B785A81DA20B}"/>
              </a:ext>
            </a:extLst>
          </p:cNvPr>
          <p:cNvSpPr>
            <a:spLocks noGrp="1"/>
          </p:cNvSpPr>
          <p:nvPr>
            <p:ph type="subTitle" idx="1"/>
          </p:nvPr>
        </p:nvSpPr>
        <p:spPr>
          <a:xfrm>
            <a:off x="2999029" y="3774105"/>
            <a:ext cx="6190895" cy="1633040"/>
          </a:xfrm>
        </p:spPr>
        <p:txBody>
          <a:bodyPr anchor="t">
            <a:normAutofit/>
          </a:bodyPr>
          <a:lstStyle/>
          <a:p>
            <a:pPr algn="ctr"/>
            <a:r>
              <a:rPr lang="tr-TR" dirty="0">
                <a:solidFill>
                  <a:srgbClr val="FFFFFF"/>
                </a:solidFill>
              </a:rPr>
              <a:t>ŞUHUT ŞEHİT İBRAHİM IMIŞ MESLEKİ VE TEKNİK ANADOLU LİSESİ REHBERLİK SERVİSİ</a:t>
            </a:r>
          </a:p>
          <a:p>
            <a:pPr algn="ctr"/>
            <a:endParaRPr lang="tr-TR" dirty="0">
              <a:solidFill>
                <a:srgbClr val="FFFFFF"/>
              </a:solidFill>
            </a:endParaRPr>
          </a:p>
        </p:txBody>
      </p:sp>
      <p:sp>
        <p:nvSpPr>
          <p:cNvPr id="31" name="Freeform: Shape 10">
            <a:extLst>
              <a:ext uri="{FF2B5EF4-FFF2-40B4-BE49-F238E27FC236}">
                <a16:creationId xmlns:a16="http://schemas.microsoft.com/office/drawing/2014/main" id="{25A2CBEC-4F23-437D-9D03-9968C9B79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094120" y="-1094120"/>
            <a:ext cx="1085312" cy="3273554"/>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32" name="Graphic 78">
            <a:extLst>
              <a:ext uri="{FF2B5EF4-FFF2-40B4-BE49-F238E27FC236}">
                <a16:creationId xmlns:a16="http://schemas.microsoft.com/office/drawing/2014/main" id="{DBBA0A0D-8F6A-400A-9E49-8C008E2C7DB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08356" y="3533292"/>
            <a:ext cx="972241" cy="45718"/>
            <a:chOff x="4886325" y="3371754"/>
            <a:chExt cx="2418492" cy="113728"/>
          </a:xfrm>
          <a:solidFill>
            <a:schemeClr val="accent1"/>
          </a:solidFill>
        </p:grpSpPr>
        <p:sp>
          <p:nvSpPr>
            <p:cNvPr id="14" name="Graphic 78">
              <a:extLst>
                <a:ext uri="{FF2B5EF4-FFF2-40B4-BE49-F238E27FC236}">
                  <a16:creationId xmlns:a16="http://schemas.microsoft.com/office/drawing/2014/main" id="{A5DD701E-4BC9-48E3-AF4F-013B52D63D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5" name="Graphic 78">
              <a:extLst>
                <a:ext uri="{FF2B5EF4-FFF2-40B4-BE49-F238E27FC236}">
                  <a16:creationId xmlns:a16="http://schemas.microsoft.com/office/drawing/2014/main" id="{FB658B62-664D-4B3B-BBDA-235666290B4A}"/>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6" name="Graphic 78">
                <a:extLst>
                  <a:ext uri="{FF2B5EF4-FFF2-40B4-BE49-F238E27FC236}">
                    <a16:creationId xmlns:a16="http://schemas.microsoft.com/office/drawing/2014/main" id="{B11F9D25-67B1-4BDB-A290-97B93A19DF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7" name="Graphic 78">
                <a:extLst>
                  <a:ext uri="{FF2B5EF4-FFF2-40B4-BE49-F238E27FC236}">
                    <a16:creationId xmlns:a16="http://schemas.microsoft.com/office/drawing/2014/main" id="{B9D5C40A-1B1B-4C25-9707-E8F1CF6EEC9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2DD0C1D6-FF64-45AB-8775-83AB3C470B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9" name="Graphic 78">
                <a:extLst>
                  <a:ext uri="{FF2B5EF4-FFF2-40B4-BE49-F238E27FC236}">
                    <a16:creationId xmlns:a16="http://schemas.microsoft.com/office/drawing/2014/main" id="{15AFBB84-8485-4329-89FC-04663D985B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dirty="0"/>
              </a:p>
            </p:txBody>
          </p:sp>
        </p:grpSp>
      </p:grpSp>
      <p:sp>
        <p:nvSpPr>
          <p:cNvPr id="21" name="Freeform: Shape 20">
            <a:extLst>
              <a:ext uri="{FF2B5EF4-FFF2-40B4-BE49-F238E27FC236}">
                <a16:creationId xmlns:a16="http://schemas.microsoft.com/office/drawing/2014/main" id="{6264A856-A4F6-4068-9AC3-7B38A00DA7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3" name="Group 22">
            <a:extLst>
              <a:ext uri="{FF2B5EF4-FFF2-40B4-BE49-F238E27FC236}">
                <a16:creationId xmlns:a16="http://schemas.microsoft.com/office/drawing/2014/main" id="{C2983E8C-44FB-463B-B6B0-B53E96ACCD7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24" name="Freeform: Shape 23">
              <a:extLst>
                <a:ext uri="{FF2B5EF4-FFF2-40B4-BE49-F238E27FC236}">
                  <a16:creationId xmlns:a16="http://schemas.microsoft.com/office/drawing/2014/main" id="{16AD7FCC-3422-42C3-A2AD-69ADFEA6E3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5" name="Freeform: Shape 24">
              <a:extLst>
                <a:ext uri="{FF2B5EF4-FFF2-40B4-BE49-F238E27FC236}">
                  <a16:creationId xmlns:a16="http://schemas.microsoft.com/office/drawing/2014/main" id="{C4ECA670-C540-4DCE-8F03-EC843D518C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a:extLst>
                <a:ext uri="{FF2B5EF4-FFF2-40B4-BE49-F238E27FC236}">
                  <a16:creationId xmlns:a16="http://schemas.microsoft.com/office/drawing/2014/main" id="{7ECB6083-DDE0-460C-987E-E645876302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Graphic 12">
              <a:extLst>
                <a:ext uri="{FF2B5EF4-FFF2-40B4-BE49-F238E27FC236}">
                  <a16:creationId xmlns:a16="http://schemas.microsoft.com/office/drawing/2014/main" id="{378004C4-6786-473C-BB2A-AAA6EF1151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8" name="Graphic 15">
              <a:extLst>
                <a:ext uri="{FF2B5EF4-FFF2-40B4-BE49-F238E27FC236}">
                  <a16:creationId xmlns:a16="http://schemas.microsoft.com/office/drawing/2014/main" id="{455376B6-DAB5-4A34-A8BE-15DE02CAF5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29" name="Graphic 15">
              <a:extLst>
                <a:ext uri="{FF2B5EF4-FFF2-40B4-BE49-F238E27FC236}">
                  <a16:creationId xmlns:a16="http://schemas.microsoft.com/office/drawing/2014/main" id="{EC2A85A1-668E-48DF-A484-FADE64BE616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6D16C5EE-54EB-4800-8860-E622EEDE84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145147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400"/>
                                        <p:tgtEl>
                                          <p:spTgt spid="3">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Başlık 1">
            <a:extLst>
              <a:ext uri="{FF2B5EF4-FFF2-40B4-BE49-F238E27FC236}">
                <a16:creationId xmlns:a16="http://schemas.microsoft.com/office/drawing/2014/main" id="{3A090C7A-A343-49FB-9F9E-8F4F35E5C1AA}"/>
              </a:ext>
            </a:extLst>
          </p:cNvPr>
          <p:cNvSpPr>
            <a:spLocks noGrp="1"/>
          </p:cNvSpPr>
          <p:nvPr>
            <p:ph type="title"/>
          </p:nvPr>
        </p:nvSpPr>
        <p:spPr>
          <a:xfrm>
            <a:off x="525717" y="787069"/>
            <a:ext cx="6173663" cy="743152"/>
          </a:xfrm>
        </p:spPr>
        <p:txBody>
          <a:bodyPr>
            <a:normAutofit/>
          </a:bodyPr>
          <a:lstStyle/>
          <a:p>
            <a:r>
              <a:rPr lang="tr-TR" dirty="0"/>
              <a:t>Orta Vadeli Hedefler</a:t>
            </a:r>
          </a:p>
        </p:txBody>
      </p:sp>
      <p:sp>
        <p:nvSpPr>
          <p:cNvPr id="12" name="Freeform: Shape 11">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6">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15"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6"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7"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8"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9"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20"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İçerik Yer Tutucusu 2">
            <a:extLst>
              <a:ext uri="{FF2B5EF4-FFF2-40B4-BE49-F238E27FC236}">
                <a16:creationId xmlns:a16="http://schemas.microsoft.com/office/drawing/2014/main" id="{779C0A2C-564D-476D-96C3-6A43F072FF89}"/>
              </a:ext>
            </a:extLst>
          </p:cNvPr>
          <p:cNvSpPr>
            <a:spLocks noGrp="1"/>
          </p:cNvSpPr>
          <p:nvPr>
            <p:ph idx="1"/>
          </p:nvPr>
        </p:nvSpPr>
        <p:spPr>
          <a:xfrm>
            <a:off x="525717" y="1872382"/>
            <a:ext cx="7722472" cy="4831997"/>
          </a:xfrm>
        </p:spPr>
        <p:txBody>
          <a:bodyPr>
            <a:noAutofit/>
          </a:bodyPr>
          <a:lstStyle/>
          <a:p>
            <a:pPr marL="342900" indent="-342900">
              <a:lnSpc>
                <a:spcPct val="100000"/>
              </a:lnSpc>
              <a:buFont typeface="Wingdings" panose="05000000000000000000" pitchFamily="2" charset="2"/>
              <a:buChar char="ü"/>
            </a:pPr>
            <a:r>
              <a:rPr lang="tr-TR" b="0" i="0" dirty="0">
                <a:effectLst/>
                <a:latin typeface="akrobatLight"/>
              </a:rPr>
              <a:t>Seçmeyi düşündüğü mesleğin gerektirdiği özellikleri araştırır.</a:t>
            </a:r>
          </a:p>
          <a:p>
            <a:pPr marL="342900" indent="-342900">
              <a:lnSpc>
                <a:spcPct val="100000"/>
              </a:lnSpc>
              <a:buFont typeface="Wingdings" panose="05000000000000000000" pitchFamily="2" charset="2"/>
              <a:buChar char="ü"/>
            </a:pPr>
            <a:r>
              <a:rPr lang="tr-TR" b="0" i="0" dirty="0">
                <a:effectLst/>
                <a:latin typeface="akrobatLight"/>
              </a:rPr>
              <a:t>Yapmaktan hoşlandığı etkinlikler, yetenekli olduğu alanlar konusunda kendini daha iyi değerlendirmeye çalışır.</a:t>
            </a:r>
          </a:p>
          <a:p>
            <a:pPr marL="342900" indent="-342900">
              <a:lnSpc>
                <a:spcPct val="100000"/>
              </a:lnSpc>
              <a:buFont typeface="Wingdings" panose="05000000000000000000" pitchFamily="2" charset="2"/>
              <a:buChar char="ü"/>
            </a:pPr>
            <a:r>
              <a:rPr lang="tr-TR" b="0" i="0" dirty="0">
                <a:effectLst/>
                <a:latin typeface="akrobatLight"/>
              </a:rPr>
              <a:t>Kendi özellikleri ve beklentileri ile seçmeyi düşündüğü meslek arasında bağlantı kurmaya çalışır.</a:t>
            </a:r>
          </a:p>
          <a:p>
            <a:pPr marL="342900" indent="-342900">
              <a:lnSpc>
                <a:spcPct val="100000"/>
              </a:lnSpc>
              <a:buFont typeface="Wingdings" panose="05000000000000000000" pitchFamily="2" charset="2"/>
              <a:buChar char="ü"/>
            </a:pPr>
            <a:r>
              <a:rPr lang="tr-TR" b="0" i="0" dirty="0">
                <a:effectLst/>
                <a:latin typeface="akrobatLight"/>
              </a:rPr>
              <a:t>Seçmeyi düşündüğü mesleğe temel olabilecek ders dışı etkinliklere, sosyal etkinliklere katılır.</a:t>
            </a:r>
          </a:p>
          <a:p>
            <a:pPr marL="342900" indent="-342900">
              <a:lnSpc>
                <a:spcPct val="100000"/>
              </a:lnSpc>
              <a:buFont typeface="Wingdings" panose="05000000000000000000" pitchFamily="2" charset="2"/>
              <a:buChar char="ü"/>
            </a:pPr>
            <a:r>
              <a:rPr lang="tr-TR" b="0" i="0" dirty="0">
                <a:effectLst/>
                <a:latin typeface="akrobatLight"/>
              </a:rPr>
              <a:t>Bilgisayar mühendisi olmak için hangi alan/dalı seçmesi gerektiğini ve üniversitelerdeki bilgisayar mühendisliği bölümlerinin puanlarını araştırır.</a:t>
            </a:r>
          </a:p>
          <a:p>
            <a:pPr marL="342900" indent="-342900">
              <a:lnSpc>
                <a:spcPct val="100000"/>
              </a:lnSpc>
              <a:buFont typeface="Wingdings" panose="05000000000000000000" pitchFamily="2" charset="2"/>
              <a:buChar char="ü"/>
            </a:pPr>
            <a:r>
              <a:rPr lang="tr-TR" b="0" i="0" dirty="0">
                <a:effectLst/>
                <a:latin typeface="akrobatLight"/>
              </a:rPr>
              <a:t>Yabancı dil öğrenmeye başlar ve kendini geliştirebileceği etkinliklere katılır.</a:t>
            </a:r>
          </a:p>
          <a:p>
            <a:pPr marL="342900" indent="-342900">
              <a:lnSpc>
                <a:spcPct val="100000"/>
              </a:lnSpc>
              <a:buFont typeface="Wingdings" panose="05000000000000000000" pitchFamily="2" charset="2"/>
              <a:buChar char="ü"/>
            </a:pPr>
            <a:r>
              <a:rPr lang="tr-TR" b="0" i="0" dirty="0">
                <a:effectLst/>
                <a:latin typeface="akrobatLight"/>
              </a:rPr>
              <a:t>Üniversite sınavına hazırlanır.</a:t>
            </a:r>
            <a:endParaRPr lang="tr-TR" dirty="0"/>
          </a:p>
        </p:txBody>
      </p:sp>
      <p:pic>
        <p:nvPicPr>
          <p:cNvPr id="7" name="Graphic 6" descr="Dizüstü Güvenli">
            <a:extLst>
              <a:ext uri="{FF2B5EF4-FFF2-40B4-BE49-F238E27FC236}">
                <a16:creationId xmlns:a16="http://schemas.microsoft.com/office/drawing/2014/main" id="{BB14E051-5F55-9F28-426B-93CDB871EF6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17072" y="553415"/>
            <a:ext cx="3896919" cy="3896919"/>
          </a:xfrm>
          <a:prstGeom prst="rect">
            <a:avLst/>
          </a:prstGeom>
        </p:spPr>
      </p:pic>
      <p:sp>
        <p:nvSpPr>
          <p:cNvPr id="22" name="Freeform: Shape 21">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24" name="Group 23">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25" name="Freeform: Shape 24">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6" name="Freeform: Shape 25">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7" name="Freeform: Shape 26">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28"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29"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0"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2493390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3" name="Rectangle 52">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Başlık 1">
            <a:extLst>
              <a:ext uri="{FF2B5EF4-FFF2-40B4-BE49-F238E27FC236}">
                <a16:creationId xmlns:a16="http://schemas.microsoft.com/office/drawing/2014/main" id="{C140901A-B93F-4250-BB6F-DFEB59FF7A4D}"/>
              </a:ext>
            </a:extLst>
          </p:cNvPr>
          <p:cNvSpPr>
            <a:spLocks noGrp="1"/>
          </p:cNvSpPr>
          <p:nvPr>
            <p:ph type="title"/>
          </p:nvPr>
        </p:nvSpPr>
        <p:spPr>
          <a:xfrm>
            <a:off x="525717" y="787068"/>
            <a:ext cx="5566263" cy="1455091"/>
          </a:xfrm>
        </p:spPr>
        <p:txBody>
          <a:bodyPr>
            <a:normAutofit/>
          </a:bodyPr>
          <a:lstStyle/>
          <a:p>
            <a:r>
              <a:rPr lang="tr-TR" dirty="0"/>
              <a:t>Uzun Vadeli Hedefler</a:t>
            </a:r>
          </a:p>
        </p:txBody>
      </p:sp>
      <p:sp>
        <p:nvSpPr>
          <p:cNvPr id="55" name="Freeform: Shape 54">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7"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58"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59"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60"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61"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62"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63"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İçerik Yer Tutucusu 2">
            <a:extLst>
              <a:ext uri="{FF2B5EF4-FFF2-40B4-BE49-F238E27FC236}">
                <a16:creationId xmlns:a16="http://schemas.microsoft.com/office/drawing/2014/main" id="{D9864505-4F1A-4956-A29C-DAB5E9026132}"/>
              </a:ext>
            </a:extLst>
          </p:cNvPr>
          <p:cNvSpPr>
            <a:spLocks noGrp="1"/>
          </p:cNvSpPr>
          <p:nvPr>
            <p:ph idx="1"/>
          </p:nvPr>
        </p:nvSpPr>
        <p:spPr>
          <a:xfrm>
            <a:off x="403549" y="2952033"/>
            <a:ext cx="5566263" cy="3274503"/>
          </a:xfrm>
        </p:spPr>
        <p:txBody>
          <a:bodyPr>
            <a:normAutofit/>
          </a:bodyPr>
          <a:lstStyle/>
          <a:p>
            <a:pPr marL="342900" indent="-342900">
              <a:buFont typeface="Wingdings" panose="05000000000000000000" pitchFamily="2" charset="2"/>
              <a:buChar char="ü"/>
            </a:pPr>
            <a:r>
              <a:rPr lang="tr-TR" b="0" i="0" dirty="0">
                <a:effectLst/>
                <a:latin typeface="akrobatLight"/>
              </a:rPr>
              <a:t>İş arama becerilerini (özgeçmiş hazırlama, mülakat tekniklerini öğrenme vb.) geliştirir.</a:t>
            </a:r>
          </a:p>
          <a:p>
            <a:pPr marL="342900" indent="-342900">
              <a:buFont typeface="Wingdings" panose="05000000000000000000" pitchFamily="2" charset="2"/>
              <a:buChar char="ü"/>
            </a:pPr>
            <a:r>
              <a:rPr lang="tr-TR" b="0" i="0" dirty="0">
                <a:effectLst/>
                <a:latin typeface="akrobatLight"/>
              </a:rPr>
              <a:t>İşe başvuruda kullanılmakta olan yabancı dil sınavlarını geçer.</a:t>
            </a:r>
          </a:p>
          <a:p>
            <a:pPr marL="342900" indent="-342900">
              <a:buFont typeface="Wingdings" panose="05000000000000000000" pitchFamily="2" charset="2"/>
              <a:buChar char="ü"/>
            </a:pPr>
            <a:r>
              <a:rPr lang="tr-TR" b="0" i="0" dirty="0">
                <a:effectLst/>
                <a:latin typeface="akrobatLight"/>
              </a:rPr>
              <a:t>Mesleğe ilişkin iş fırsatlarını araştırır.</a:t>
            </a:r>
            <a:br>
              <a:rPr lang="tr-TR" dirty="0"/>
            </a:br>
            <a:r>
              <a:rPr lang="tr-TR" b="0" i="0" dirty="0">
                <a:effectLst/>
                <a:latin typeface="akrobatLight"/>
              </a:rPr>
              <a:t>Mesleği ile ilgili yüksek lisans seçeneklerini araştırır.</a:t>
            </a:r>
            <a:endParaRPr lang="tr-TR" dirty="0"/>
          </a:p>
        </p:txBody>
      </p:sp>
      <p:pic>
        <p:nvPicPr>
          <p:cNvPr id="4" name="Resim 3">
            <a:extLst>
              <a:ext uri="{FF2B5EF4-FFF2-40B4-BE49-F238E27FC236}">
                <a16:creationId xmlns:a16="http://schemas.microsoft.com/office/drawing/2014/main" id="{0CC99E2D-B5DE-4B87-963D-8ED48CC9ADB0}"/>
              </a:ext>
            </a:extLst>
          </p:cNvPr>
          <p:cNvPicPr>
            <a:picLocks noChangeAspect="1"/>
          </p:cNvPicPr>
          <p:nvPr/>
        </p:nvPicPr>
        <p:blipFill rotWithShape="1">
          <a:blip r:embed="rId2"/>
          <a:srcRect l="23196" r="31617"/>
          <a:stretch/>
        </p:blipFill>
        <p:spPr>
          <a:xfrm>
            <a:off x="6531789" y="10"/>
            <a:ext cx="5660211" cy="6857990"/>
          </a:xfrm>
          <a:prstGeom prst="rect">
            <a:avLst/>
          </a:prstGeom>
        </p:spPr>
      </p:pic>
      <p:sp>
        <p:nvSpPr>
          <p:cNvPr id="65" name="Freeform: Shape 64">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7" name="Group 66">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68" name="Freeform: Shape 67">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69" name="Freeform: Shape 68">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0" name="Freeform: Shape 69">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1"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72"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73"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74" name="Freeform: Shape 73">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2162802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Shape 72">
            <a:extLst>
              <a:ext uri="{FF2B5EF4-FFF2-40B4-BE49-F238E27FC236}">
                <a16:creationId xmlns:a16="http://schemas.microsoft.com/office/drawing/2014/main" id="{13E5F285-BD95-4989-B20B-778990159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839951" cy="1423657"/>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accent1">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5" name="Graphic 78">
            <a:extLst>
              <a:ext uri="{FF2B5EF4-FFF2-40B4-BE49-F238E27FC236}">
                <a16:creationId xmlns:a16="http://schemas.microsoft.com/office/drawing/2014/main" id="{6C02F4BE-6538-4CAD-B506-5FEB41D37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415" y="3039261"/>
            <a:ext cx="1020166" cy="45718"/>
            <a:chOff x="4886325" y="3371754"/>
            <a:chExt cx="2418492" cy="113728"/>
          </a:xfrm>
          <a:solidFill>
            <a:schemeClr val="accent1"/>
          </a:solidFill>
        </p:grpSpPr>
        <p:sp>
          <p:nvSpPr>
            <p:cNvPr id="76" name="Graphic 78">
              <a:extLst>
                <a:ext uri="{FF2B5EF4-FFF2-40B4-BE49-F238E27FC236}">
                  <a16:creationId xmlns:a16="http://schemas.microsoft.com/office/drawing/2014/main" id="{3937246C-D7B5-4CC9-B979-0999DFD5B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77" name="Graphic 78">
              <a:extLst>
                <a:ext uri="{FF2B5EF4-FFF2-40B4-BE49-F238E27FC236}">
                  <a16:creationId xmlns:a16="http://schemas.microsoft.com/office/drawing/2014/main" id="{559392DF-C926-44F7-920D-C232D60C05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78" name="Graphic 78">
                <a:extLst>
                  <a:ext uri="{FF2B5EF4-FFF2-40B4-BE49-F238E27FC236}">
                    <a16:creationId xmlns:a16="http://schemas.microsoft.com/office/drawing/2014/main" id="{437FE2E3-579D-4AA7-8775-C78D1D5631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79" name="Graphic 78">
                <a:extLst>
                  <a:ext uri="{FF2B5EF4-FFF2-40B4-BE49-F238E27FC236}">
                    <a16:creationId xmlns:a16="http://schemas.microsoft.com/office/drawing/2014/main" id="{A6A05323-CAFA-4D34-83D6-3B23B0208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80" name="Graphic 78">
                <a:extLst>
                  <a:ext uri="{FF2B5EF4-FFF2-40B4-BE49-F238E27FC236}">
                    <a16:creationId xmlns:a16="http://schemas.microsoft.com/office/drawing/2014/main" id="{D49C45E0-CA07-4FD4-9097-BF313F498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81" name="Graphic 78">
                <a:extLst>
                  <a:ext uri="{FF2B5EF4-FFF2-40B4-BE49-F238E27FC236}">
                    <a16:creationId xmlns:a16="http://schemas.microsoft.com/office/drawing/2014/main" id="{1EC741B7-EEE8-43D3-9F8E-C2B4DD196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İçerik Yer Tutucusu 2">
            <a:extLst>
              <a:ext uri="{FF2B5EF4-FFF2-40B4-BE49-F238E27FC236}">
                <a16:creationId xmlns:a16="http://schemas.microsoft.com/office/drawing/2014/main" id="{B9BFD495-65AA-417C-B2F0-F3C50B043096}"/>
              </a:ext>
            </a:extLst>
          </p:cNvPr>
          <p:cNvSpPr>
            <a:spLocks noGrp="1"/>
          </p:cNvSpPr>
          <p:nvPr>
            <p:ph idx="1"/>
          </p:nvPr>
        </p:nvSpPr>
        <p:spPr>
          <a:xfrm>
            <a:off x="517870" y="1063690"/>
            <a:ext cx="5332423" cy="4981464"/>
          </a:xfrm>
        </p:spPr>
        <p:txBody>
          <a:bodyPr>
            <a:normAutofit/>
          </a:bodyPr>
          <a:lstStyle/>
          <a:p>
            <a:pPr>
              <a:lnSpc>
                <a:spcPct val="100000"/>
              </a:lnSpc>
            </a:pPr>
            <a:r>
              <a:rPr lang="tr-TR" dirty="0"/>
              <a:t>	</a:t>
            </a:r>
            <a:r>
              <a:rPr lang="tr-TR" i="1" dirty="0"/>
              <a:t>KARİYER PLANLAMA TEMELLERİ ÇOCUKLUK ÇAĞLARINDA ATILSA DA YAŞAM BOYU SÜRECEK BİR YOLCULUKTUR. BİREYİN KENDİNE DAİR KEŞİFLERİ BU SÜRECİ ZENGİNLEŞTİRECEKTİR.</a:t>
            </a:r>
          </a:p>
        </p:txBody>
      </p:sp>
      <p:pic>
        <p:nvPicPr>
          <p:cNvPr id="5122" name="Picture 2" descr="Şehirler Arası Yolculuk GOCAR - Home | Facebook">
            <a:extLst>
              <a:ext uri="{FF2B5EF4-FFF2-40B4-BE49-F238E27FC236}">
                <a16:creationId xmlns:a16="http://schemas.microsoft.com/office/drawing/2014/main" id="{C057465F-5527-4B1E-859A-EFB73678716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589" r="866" b="1"/>
          <a:stretch/>
        </p:blipFill>
        <p:spPr bwMode="auto">
          <a:xfrm>
            <a:off x="5980742" y="565167"/>
            <a:ext cx="5654663" cy="5654663"/>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sp>
        <p:nvSpPr>
          <p:cNvPr id="83" name="Freeform: Shape 82">
            <a:extLst>
              <a:ext uri="{FF2B5EF4-FFF2-40B4-BE49-F238E27FC236}">
                <a16:creationId xmlns:a16="http://schemas.microsoft.com/office/drawing/2014/main" id="{6B6061A8-D267-4967-AF47-C3CC45138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99042" y="4951350"/>
            <a:ext cx="4292956" cy="1927671"/>
          </a:xfrm>
          <a:custGeom>
            <a:avLst/>
            <a:gdLst>
              <a:gd name="connsiteX0" fmla="*/ 0 w 4238069"/>
              <a:gd name="connsiteY0" fmla="*/ 0 h 1903025"/>
              <a:gd name="connsiteX1" fmla="*/ 113310 w 4238069"/>
              <a:gd name="connsiteY1" fmla="*/ 8960 h 1903025"/>
              <a:gd name="connsiteX2" fmla="*/ 291503 w 4238069"/>
              <a:gd name="connsiteY2" fmla="*/ 37000 h 1903025"/>
              <a:gd name="connsiteX3" fmla="*/ 3082930 w 4238069"/>
              <a:gd name="connsiteY3" fmla="*/ 1104916 h 1903025"/>
              <a:gd name="connsiteX4" fmla="*/ 3881548 w 4238069"/>
              <a:gd name="connsiteY4" fmla="*/ 1668276 h 1903025"/>
              <a:gd name="connsiteX5" fmla="*/ 4238069 w 4238069"/>
              <a:gd name="connsiteY5" fmla="*/ 1903025 h 1903025"/>
              <a:gd name="connsiteX6" fmla="*/ 0 w 4238069"/>
              <a:gd name="connsiteY6" fmla="*/ 1903025 h 19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069" h="1903025">
                <a:moveTo>
                  <a:pt x="0" y="0"/>
                </a:moveTo>
                <a:lnTo>
                  <a:pt x="113310" y="8960"/>
                </a:lnTo>
                <a:cubicBezTo>
                  <a:pt x="173365" y="16155"/>
                  <a:pt x="232870" y="25632"/>
                  <a:pt x="291503" y="37000"/>
                </a:cubicBezTo>
                <a:cubicBezTo>
                  <a:pt x="1250780" y="222537"/>
                  <a:pt x="2264787" y="499636"/>
                  <a:pt x="3082930" y="1104916"/>
                </a:cubicBezTo>
                <a:cubicBezTo>
                  <a:pt x="3348371" y="1301283"/>
                  <a:pt x="3614239" y="1488349"/>
                  <a:pt x="3881548" y="1668276"/>
                </a:cubicBezTo>
                <a:lnTo>
                  <a:pt x="4238069" y="1903025"/>
                </a:lnTo>
                <a:lnTo>
                  <a:pt x="0" y="1903025"/>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5" name="Group 84">
            <a:extLst>
              <a:ext uri="{FF2B5EF4-FFF2-40B4-BE49-F238E27FC236}">
                <a16:creationId xmlns:a16="http://schemas.microsoft.com/office/drawing/2014/main" id="{12DB770A-658D-4212-9BF2-236070D5D7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447993" y="5742897"/>
            <a:ext cx="886141" cy="802496"/>
            <a:chOff x="10948005" y="3272152"/>
            <a:chExt cx="868640" cy="786648"/>
          </a:xfrm>
          <a:solidFill>
            <a:schemeClr val="accent3">
              <a:lumMod val="60000"/>
              <a:lumOff val="40000"/>
            </a:schemeClr>
          </a:solidFill>
        </p:grpSpPr>
        <p:sp>
          <p:nvSpPr>
            <p:cNvPr id="86" name="Freeform: Shape 85">
              <a:extLst>
                <a:ext uri="{FF2B5EF4-FFF2-40B4-BE49-F238E27FC236}">
                  <a16:creationId xmlns:a16="http://schemas.microsoft.com/office/drawing/2014/main" id="{A9B99195-76A3-4B90-8F45-BAEF05699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7" name="Freeform: Shape 86">
              <a:extLst>
                <a:ext uri="{FF2B5EF4-FFF2-40B4-BE49-F238E27FC236}">
                  <a16:creationId xmlns:a16="http://schemas.microsoft.com/office/drawing/2014/main" id="{F1029419-581A-4B40-B3E3-BD5931F99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8" name="Freeform: Shape 87">
              <a:extLst>
                <a:ext uri="{FF2B5EF4-FFF2-40B4-BE49-F238E27FC236}">
                  <a16:creationId xmlns:a16="http://schemas.microsoft.com/office/drawing/2014/main" id="{38F181C6-C3A7-463D-B837-E6FB1B08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9" name="Graphic 12">
              <a:extLst>
                <a:ext uri="{FF2B5EF4-FFF2-40B4-BE49-F238E27FC236}">
                  <a16:creationId xmlns:a16="http://schemas.microsoft.com/office/drawing/2014/main" id="{FB6F6AFA-67F5-4D3A-839B-6B3980B6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90" name="Graphic 15">
              <a:extLst>
                <a:ext uri="{FF2B5EF4-FFF2-40B4-BE49-F238E27FC236}">
                  <a16:creationId xmlns:a16="http://schemas.microsoft.com/office/drawing/2014/main" id="{E9F49015-3756-46EC-AF1A-2F33219CB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91" name="Graphic 15">
              <a:extLst>
                <a:ext uri="{FF2B5EF4-FFF2-40B4-BE49-F238E27FC236}">
                  <a16:creationId xmlns:a16="http://schemas.microsoft.com/office/drawing/2014/main" id="{44C1E606-364B-4793-83A8-61AC96EDB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4D62BB33-881E-4E43-A746-75C1E7C32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Metin kutusu 22">
            <a:extLst>
              <a:ext uri="{FF2B5EF4-FFF2-40B4-BE49-F238E27FC236}">
                <a16:creationId xmlns:a16="http://schemas.microsoft.com/office/drawing/2014/main" id="{9D36D8AC-D817-41DD-A69E-F4C5FFC7C990}"/>
              </a:ext>
            </a:extLst>
          </p:cNvPr>
          <p:cNvSpPr txBox="1"/>
          <p:nvPr/>
        </p:nvSpPr>
        <p:spPr>
          <a:xfrm>
            <a:off x="326397" y="6053589"/>
            <a:ext cx="4791664" cy="707886"/>
          </a:xfrm>
          <a:prstGeom prst="rect">
            <a:avLst/>
          </a:prstGeom>
          <a:noFill/>
        </p:spPr>
        <p:txBody>
          <a:bodyPr wrap="square">
            <a:spAutoFit/>
          </a:bodyPr>
          <a:lstStyle/>
          <a:p>
            <a:pPr>
              <a:spcAft>
                <a:spcPts val="600"/>
              </a:spcAft>
            </a:pPr>
            <a:r>
              <a:rPr lang="tr-TR" sz="1000" dirty="0"/>
              <a:t>KAYNAKÇA: </a:t>
            </a:r>
            <a:r>
              <a:rPr lang="tr-TR" sz="1000" dirty="0">
                <a:hlinkClick r:id="rId3"/>
              </a:rPr>
              <a:t>https://meslegimhayatim.meb.gov.tr/kariyer-akademi/kariyer</a:t>
            </a:r>
            <a:endParaRPr lang="tr-TR" sz="1000" dirty="0"/>
          </a:p>
          <a:p>
            <a:pPr>
              <a:spcAft>
                <a:spcPts val="600"/>
              </a:spcAft>
            </a:pPr>
            <a:r>
              <a:rPr lang="tr-TR" sz="1000" dirty="0"/>
              <a:t>Patnos Rehberlik Araştırma Merkezi Kariyer Planlama Broşürü</a:t>
            </a:r>
          </a:p>
          <a:p>
            <a:pPr>
              <a:spcAft>
                <a:spcPts val="600"/>
              </a:spcAft>
            </a:pPr>
            <a:r>
              <a:rPr lang="tr-TR" sz="1000" dirty="0" err="1"/>
              <a:t>Mev</a:t>
            </a:r>
            <a:r>
              <a:rPr lang="tr-TR" sz="1000" dirty="0"/>
              <a:t> Koleji Özel </a:t>
            </a:r>
            <a:r>
              <a:rPr lang="tr-TR" sz="1000" dirty="0" err="1"/>
              <a:t>Basınköy</a:t>
            </a:r>
            <a:r>
              <a:rPr lang="tr-TR" sz="1000" dirty="0"/>
              <a:t> Okulları Meslek Seçimi Ve Kariyer Planlama Broşürü</a:t>
            </a:r>
          </a:p>
        </p:txBody>
      </p:sp>
    </p:spTree>
    <p:extLst>
      <p:ext uri="{BB962C8B-B14F-4D97-AF65-F5344CB8AC3E}">
        <p14:creationId xmlns:p14="http://schemas.microsoft.com/office/powerpoint/2010/main" val="1816069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4CE9E92-4726-44F9-90D6-F4A46BA098FC}"/>
              </a:ext>
            </a:extLst>
          </p:cNvPr>
          <p:cNvSpPr>
            <a:spLocks noGrp="1"/>
          </p:cNvSpPr>
          <p:nvPr>
            <p:ph type="title"/>
          </p:nvPr>
        </p:nvSpPr>
        <p:spPr/>
        <p:txBody>
          <a:bodyPr/>
          <a:lstStyle/>
          <a:p>
            <a:r>
              <a:rPr lang="tr-TR" dirty="0"/>
              <a:t>Kariyer Planlama Nedir?</a:t>
            </a:r>
          </a:p>
        </p:txBody>
      </p:sp>
      <p:sp>
        <p:nvSpPr>
          <p:cNvPr id="3" name="İçerik Yer Tutucusu 2">
            <a:extLst>
              <a:ext uri="{FF2B5EF4-FFF2-40B4-BE49-F238E27FC236}">
                <a16:creationId xmlns:a16="http://schemas.microsoft.com/office/drawing/2014/main" id="{90EB7DED-05C0-46C6-8687-3E183C7C267A}"/>
              </a:ext>
            </a:extLst>
          </p:cNvPr>
          <p:cNvSpPr>
            <a:spLocks noGrp="1"/>
          </p:cNvSpPr>
          <p:nvPr>
            <p:ph idx="1"/>
          </p:nvPr>
        </p:nvSpPr>
        <p:spPr/>
        <p:txBody>
          <a:bodyPr/>
          <a:lstStyle/>
          <a:p>
            <a:r>
              <a:rPr lang="tr-TR" dirty="0"/>
              <a:t>Sadece bir meslek seçmek değil mesleği seçip, işe girmeyi, işte ilerlemeyi, olası kariyer değişimlerini ve sonunda emekli olmayı içeren hayat boyu devam eden bir süreçtir. </a:t>
            </a:r>
          </a:p>
        </p:txBody>
      </p:sp>
      <p:pic>
        <p:nvPicPr>
          <p:cNvPr id="7" name="Resim 6">
            <a:extLst>
              <a:ext uri="{FF2B5EF4-FFF2-40B4-BE49-F238E27FC236}">
                <a16:creationId xmlns:a16="http://schemas.microsoft.com/office/drawing/2014/main" id="{6D7FCED6-F27E-4B41-A9D6-24C78D0BA91D}"/>
              </a:ext>
            </a:extLst>
          </p:cNvPr>
          <p:cNvPicPr>
            <a:picLocks noChangeAspect="1"/>
          </p:cNvPicPr>
          <p:nvPr/>
        </p:nvPicPr>
        <p:blipFill>
          <a:blip r:embed="rId2"/>
          <a:stretch>
            <a:fillRect/>
          </a:stretch>
        </p:blipFill>
        <p:spPr>
          <a:xfrm>
            <a:off x="4933739" y="3634274"/>
            <a:ext cx="4984701" cy="3149081"/>
          </a:xfrm>
          <a:prstGeom prst="rect">
            <a:avLst/>
          </a:prstGeom>
          <a:ln>
            <a:noFill/>
          </a:ln>
          <a:effectLst>
            <a:softEdge rad="112500"/>
          </a:effectLst>
        </p:spPr>
      </p:pic>
    </p:spTree>
    <p:extLst>
      <p:ext uri="{BB962C8B-B14F-4D97-AF65-F5344CB8AC3E}">
        <p14:creationId xmlns:p14="http://schemas.microsoft.com/office/powerpoint/2010/main" val="41136252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9" name="Rectangle 68">
            <a:extLst>
              <a:ext uri="{FF2B5EF4-FFF2-40B4-BE49-F238E27FC236}">
                <a16:creationId xmlns:a16="http://schemas.microsoft.com/office/drawing/2014/main" id="{F420BC5C-C418-4843-B04B-6918968D09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799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Başlık 1">
            <a:extLst>
              <a:ext uri="{FF2B5EF4-FFF2-40B4-BE49-F238E27FC236}">
                <a16:creationId xmlns:a16="http://schemas.microsoft.com/office/drawing/2014/main" id="{3FBB5D6A-9411-4922-98D6-300ADAC25D25}"/>
              </a:ext>
            </a:extLst>
          </p:cNvPr>
          <p:cNvSpPr>
            <a:spLocks noGrp="1"/>
          </p:cNvSpPr>
          <p:nvPr>
            <p:ph type="title"/>
          </p:nvPr>
        </p:nvSpPr>
        <p:spPr>
          <a:xfrm>
            <a:off x="517871" y="976160"/>
            <a:ext cx="4767930" cy="1848734"/>
          </a:xfrm>
        </p:spPr>
        <p:txBody>
          <a:bodyPr>
            <a:normAutofit/>
          </a:bodyPr>
          <a:lstStyle/>
          <a:p>
            <a:r>
              <a:rPr lang="tr-TR" b="1" i="0" dirty="0">
                <a:effectLst/>
                <a:latin typeface="akrobatLight"/>
              </a:rPr>
              <a:t>Doğru Bir Kariyer Planlama Nasıl Olmalıdır?</a:t>
            </a:r>
            <a:endParaRPr lang="tr-TR" dirty="0"/>
          </a:p>
        </p:txBody>
      </p:sp>
      <p:sp>
        <p:nvSpPr>
          <p:cNvPr id="71" name="Freeform: Shape 70">
            <a:extLst>
              <a:ext uri="{FF2B5EF4-FFF2-40B4-BE49-F238E27FC236}">
                <a16:creationId xmlns:a16="http://schemas.microsoft.com/office/drawing/2014/main" id="{13E5F285-BD95-4989-B20B-7789901594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839951" cy="1423657"/>
          </a:xfrm>
          <a:custGeom>
            <a:avLst/>
            <a:gdLst>
              <a:gd name="connsiteX0" fmla="*/ 0 w 2331138"/>
              <a:gd name="connsiteY0" fmla="*/ 0 h 3352676"/>
              <a:gd name="connsiteX1" fmla="*/ 2331138 w 2331138"/>
              <a:gd name="connsiteY1" fmla="*/ 0 h 3352676"/>
              <a:gd name="connsiteX2" fmla="*/ 2331138 w 2331138"/>
              <a:gd name="connsiteY2" fmla="*/ 3352676 h 3352676"/>
              <a:gd name="connsiteX3" fmla="*/ 2097210 w 2331138"/>
              <a:gd name="connsiteY3" fmla="*/ 3226228 h 3352676"/>
              <a:gd name="connsiteX4" fmla="*/ 214881 w 2331138"/>
              <a:gd name="connsiteY4" fmla="*/ 1176738 h 3352676"/>
              <a:gd name="connsiteX5" fmla="*/ 1129 w 2331138"/>
              <a:gd name="connsiteY5" fmla="*/ 67475 h 3352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31138" h="3352676">
                <a:moveTo>
                  <a:pt x="0" y="0"/>
                </a:moveTo>
                <a:lnTo>
                  <a:pt x="2331138" y="0"/>
                </a:lnTo>
                <a:lnTo>
                  <a:pt x="2331138" y="3352676"/>
                </a:lnTo>
                <a:lnTo>
                  <a:pt x="2097210" y="3226228"/>
                </a:lnTo>
                <a:cubicBezTo>
                  <a:pt x="1273150" y="2744079"/>
                  <a:pt x="560886" y="2027200"/>
                  <a:pt x="214881" y="1176738"/>
                </a:cubicBezTo>
                <a:cubicBezTo>
                  <a:pt x="72781" y="827511"/>
                  <a:pt x="14297" y="430630"/>
                  <a:pt x="1129" y="67475"/>
                </a:cubicBezTo>
                <a:close/>
              </a:path>
            </a:pathLst>
          </a:custGeom>
          <a:solidFill>
            <a:schemeClr val="accent1">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3" name="Graphic 78">
            <a:extLst>
              <a:ext uri="{FF2B5EF4-FFF2-40B4-BE49-F238E27FC236}">
                <a16:creationId xmlns:a16="http://schemas.microsoft.com/office/drawing/2014/main" id="{6C02F4BE-6538-4CAD-B506-5FEB41D378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74415" y="3039261"/>
            <a:ext cx="1020166" cy="45718"/>
            <a:chOff x="4886325" y="3371754"/>
            <a:chExt cx="2418492" cy="113728"/>
          </a:xfrm>
          <a:solidFill>
            <a:schemeClr val="accent1"/>
          </a:solidFill>
        </p:grpSpPr>
        <p:sp>
          <p:nvSpPr>
            <p:cNvPr id="74" name="Graphic 78">
              <a:extLst>
                <a:ext uri="{FF2B5EF4-FFF2-40B4-BE49-F238E27FC236}">
                  <a16:creationId xmlns:a16="http://schemas.microsoft.com/office/drawing/2014/main" id="{3937246C-D7B5-4CC9-B979-0999DFD5BF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75" name="Graphic 78">
              <a:extLst>
                <a:ext uri="{FF2B5EF4-FFF2-40B4-BE49-F238E27FC236}">
                  <a16:creationId xmlns:a16="http://schemas.microsoft.com/office/drawing/2014/main" id="{559392DF-C926-44F7-920D-C232D60C05F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76" name="Graphic 78">
                <a:extLst>
                  <a:ext uri="{FF2B5EF4-FFF2-40B4-BE49-F238E27FC236}">
                    <a16:creationId xmlns:a16="http://schemas.microsoft.com/office/drawing/2014/main" id="{437FE2E3-579D-4AA7-8775-C78D1D5631D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77" name="Graphic 78">
                <a:extLst>
                  <a:ext uri="{FF2B5EF4-FFF2-40B4-BE49-F238E27FC236}">
                    <a16:creationId xmlns:a16="http://schemas.microsoft.com/office/drawing/2014/main" id="{A6A05323-CAFA-4D34-83D6-3B23B02085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78" name="Graphic 78">
                <a:extLst>
                  <a:ext uri="{FF2B5EF4-FFF2-40B4-BE49-F238E27FC236}">
                    <a16:creationId xmlns:a16="http://schemas.microsoft.com/office/drawing/2014/main" id="{D49C45E0-CA07-4FD4-9097-BF313F498AE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79" name="Graphic 78">
                <a:extLst>
                  <a:ext uri="{FF2B5EF4-FFF2-40B4-BE49-F238E27FC236}">
                    <a16:creationId xmlns:a16="http://schemas.microsoft.com/office/drawing/2014/main" id="{1EC741B7-EEE8-43D3-9F8E-C2B4DD1965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İçerik Yer Tutucusu 2">
            <a:extLst>
              <a:ext uri="{FF2B5EF4-FFF2-40B4-BE49-F238E27FC236}">
                <a16:creationId xmlns:a16="http://schemas.microsoft.com/office/drawing/2014/main" id="{5BF784E4-2AB3-455F-9ACE-009C016F2499}"/>
              </a:ext>
            </a:extLst>
          </p:cNvPr>
          <p:cNvSpPr>
            <a:spLocks noGrp="1"/>
          </p:cNvSpPr>
          <p:nvPr>
            <p:ph idx="1"/>
          </p:nvPr>
        </p:nvSpPr>
        <p:spPr>
          <a:xfrm>
            <a:off x="517871" y="3299404"/>
            <a:ext cx="4767930" cy="2745750"/>
          </a:xfrm>
        </p:spPr>
        <p:txBody>
          <a:bodyPr>
            <a:normAutofit/>
          </a:bodyPr>
          <a:lstStyle/>
          <a:p>
            <a:pPr>
              <a:lnSpc>
                <a:spcPct val="100000"/>
              </a:lnSpc>
            </a:pPr>
            <a:r>
              <a:rPr lang="tr-TR" b="0" i="0">
                <a:effectLst/>
                <a:latin typeface="akrobatLight"/>
              </a:rPr>
              <a:t>Öncelikle genel bir planlama taslağı oluşturmak gerekmektedir. Bu aşamada kişi belirli periyotlarda nasıl bir gelişme göstermek istediğine karar vermelidir. Yapılan bu genel planlamada tek bir seçeneğe bağlı kalmak yerine her ihtimale karşı ikinci bir seçim planı da oluşturmak akıllıca olacaktır. </a:t>
            </a:r>
            <a:endParaRPr lang="tr-TR"/>
          </a:p>
          <a:p>
            <a:pPr>
              <a:lnSpc>
                <a:spcPct val="100000"/>
              </a:lnSpc>
            </a:pPr>
            <a:endParaRPr lang="tr-TR"/>
          </a:p>
        </p:txBody>
      </p:sp>
      <p:pic>
        <p:nvPicPr>
          <p:cNvPr id="5" name="Resim 4" descr="metin, küçük resim içeren bir resim&#10;&#10;Açıklama otomatik olarak oluşturuldu">
            <a:extLst>
              <a:ext uri="{FF2B5EF4-FFF2-40B4-BE49-F238E27FC236}">
                <a16:creationId xmlns:a16="http://schemas.microsoft.com/office/drawing/2014/main" id="{BE52C4A4-D85F-44ED-9014-F337A1EECF11}"/>
              </a:ext>
            </a:extLst>
          </p:cNvPr>
          <p:cNvPicPr>
            <a:picLocks noChangeAspect="1"/>
          </p:cNvPicPr>
          <p:nvPr/>
        </p:nvPicPr>
        <p:blipFill rotWithShape="1">
          <a:blip r:embed="rId2"/>
          <a:srcRect l="29843" r="20156" b="-1"/>
          <a:stretch/>
        </p:blipFill>
        <p:spPr>
          <a:xfrm>
            <a:off x="5980742" y="565167"/>
            <a:ext cx="5654663" cy="5654663"/>
          </a:xfrm>
          <a:prstGeom prst="rect">
            <a:avLst/>
          </a:prstGeom>
          <a:ln>
            <a:noFill/>
          </a:ln>
          <a:effectLst>
            <a:softEdge rad="112500"/>
          </a:effectLst>
        </p:spPr>
      </p:pic>
      <p:sp>
        <p:nvSpPr>
          <p:cNvPr id="81" name="Freeform: Shape 80">
            <a:extLst>
              <a:ext uri="{FF2B5EF4-FFF2-40B4-BE49-F238E27FC236}">
                <a16:creationId xmlns:a16="http://schemas.microsoft.com/office/drawing/2014/main" id="{6B6061A8-D267-4967-AF47-C3CC451385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99042" y="4951350"/>
            <a:ext cx="4292956" cy="1927671"/>
          </a:xfrm>
          <a:custGeom>
            <a:avLst/>
            <a:gdLst>
              <a:gd name="connsiteX0" fmla="*/ 0 w 4238069"/>
              <a:gd name="connsiteY0" fmla="*/ 0 h 1903025"/>
              <a:gd name="connsiteX1" fmla="*/ 113310 w 4238069"/>
              <a:gd name="connsiteY1" fmla="*/ 8960 h 1903025"/>
              <a:gd name="connsiteX2" fmla="*/ 291503 w 4238069"/>
              <a:gd name="connsiteY2" fmla="*/ 37000 h 1903025"/>
              <a:gd name="connsiteX3" fmla="*/ 3082930 w 4238069"/>
              <a:gd name="connsiteY3" fmla="*/ 1104916 h 1903025"/>
              <a:gd name="connsiteX4" fmla="*/ 3881548 w 4238069"/>
              <a:gd name="connsiteY4" fmla="*/ 1668276 h 1903025"/>
              <a:gd name="connsiteX5" fmla="*/ 4238069 w 4238069"/>
              <a:gd name="connsiteY5" fmla="*/ 1903025 h 1903025"/>
              <a:gd name="connsiteX6" fmla="*/ 0 w 4238069"/>
              <a:gd name="connsiteY6" fmla="*/ 1903025 h 1903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238069" h="1903025">
                <a:moveTo>
                  <a:pt x="0" y="0"/>
                </a:moveTo>
                <a:lnTo>
                  <a:pt x="113310" y="8960"/>
                </a:lnTo>
                <a:cubicBezTo>
                  <a:pt x="173365" y="16155"/>
                  <a:pt x="232870" y="25632"/>
                  <a:pt x="291503" y="37000"/>
                </a:cubicBezTo>
                <a:cubicBezTo>
                  <a:pt x="1250780" y="222537"/>
                  <a:pt x="2264787" y="499636"/>
                  <a:pt x="3082930" y="1104916"/>
                </a:cubicBezTo>
                <a:cubicBezTo>
                  <a:pt x="3348371" y="1301283"/>
                  <a:pt x="3614239" y="1488349"/>
                  <a:pt x="3881548" y="1668276"/>
                </a:cubicBezTo>
                <a:lnTo>
                  <a:pt x="4238069" y="1903025"/>
                </a:lnTo>
                <a:lnTo>
                  <a:pt x="0" y="1903025"/>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3" name="Group 82">
            <a:extLst>
              <a:ext uri="{FF2B5EF4-FFF2-40B4-BE49-F238E27FC236}">
                <a16:creationId xmlns:a16="http://schemas.microsoft.com/office/drawing/2014/main" id="{12DB770A-658D-4212-9BF2-236070D5D7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8447993" y="5742897"/>
            <a:ext cx="886141" cy="802496"/>
            <a:chOff x="10948005" y="3272152"/>
            <a:chExt cx="868640" cy="786648"/>
          </a:xfrm>
          <a:solidFill>
            <a:schemeClr val="accent3">
              <a:lumMod val="60000"/>
              <a:lumOff val="40000"/>
            </a:schemeClr>
          </a:solidFill>
        </p:grpSpPr>
        <p:sp>
          <p:nvSpPr>
            <p:cNvPr id="84" name="Freeform: Shape 83">
              <a:extLst>
                <a:ext uri="{FF2B5EF4-FFF2-40B4-BE49-F238E27FC236}">
                  <a16:creationId xmlns:a16="http://schemas.microsoft.com/office/drawing/2014/main" id="{A9B99195-76A3-4B90-8F45-BAEF05699C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5" name="Freeform: Shape 84">
              <a:extLst>
                <a:ext uri="{FF2B5EF4-FFF2-40B4-BE49-F238E27FC236}">
                  <a16:creationId xmlns:a16="http://schemas.microsoft.com/office/drawing/2014/main" id="{F1029419-581A-4B40-B3E3-BD5931F996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6" name="Freeform: Shape 85">
              <a:extLst>
                <a:ext uri="{FF2B5EF4-FFF2-40B4-BE49-F238E27FC236}">
                  <a16:creationId xmlns:a16="http://schemas.microsoft.com/office/drawing/2014/main" id="{38F181C6-C3A7-463D-B837-E6FB1B08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7" name="Graphic 12">
              <a:extLst>
                <a:ext uri="{FF2B5EF4-FFF2-40B4-BE49-F238E27FC236}">
                  <a16:creationId xmlns:a16="http://schemas.microsoft.com/office/drawing/2014/main" id="{FB6F6AFA-67F5-4D3A-839B-6B3980B6FC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88" name="Graphic 15">
              <a:extLst>
                <a:ext uri="{FF2B5EF4-FFF2-40B4-BE49-F238E27FC236}">
                  <a16:creationId xmlns:a16="http://schemas.microsoft.com/office/drawing/2014/main" id="{E9F49015-3756-46EC-AF1A-2F33219CB1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89" name="Graphic 15">
              <a:extLst>
                <a:ext uri="{FF2B5EF4-FFF2-40B4-BE49-F238E27FC236}">
                  <a16:creationId xmlns:a16="http://schemas.microsoft.com/office/drawing/2014/main" id="{44C1E606-364B-4793-83A8-61AC96EDBE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90" name="Freeform: Shape 89">
              <a:extLst>
                <a:ext uri="{FF2B5EF4-FFF2-40B4-BE49-F238E27FC236}">
                  <a16:creationId xmlns:a16="http://schemas.microsoft.com/office/drawing/2014/main" id="{4D62BB33-881E-4E43-A746-75C1E7C322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154043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Başlık 1">
            <a:extLst>
              <a:ext uri="{FF2B5EF4-FFF2-40B4-BE49-F238E27FC236}">
                <a16:creationId xmlns:a16="http://schemas.microsoft.com/office/drawing/2014/main" id="{C3C78788-39D5-49B3-860F-D5991B75B389}"/>
              </a:ext>
            </a:extLst>
          </p:cNvPr>
          <p:cNvSpPr>
            <a:spLocks noGrp="1"/>
          </p:cNvSpPr>
          <p:nvPr>
            <p:ph type="title"/>
          </p:nvPr>
        </p:nvSpPr>
        <p:spPr>
          <a:xfrm>
            <a:off x="6389915" y="787068"/>
            <a:ext cx="4213359" cy="1890665"/>
          </a:xfrm>
        </p:spPr>
        <p:txBody>
          <a:bodyPr anchor="b">
            <a:normAutofit/>
          </a:bodyPr>
          <a:lstStyle/>
          <a:p>
            <a:r>
              <a:rPr lang="tr-TR" dirty="0"/>
              <a:t>Kendini Tanımak…</a:t>
            </a:r>
          </a:p>
        </p:txBody>
      </p:sp>
      <p:pic>
        <p:nvPicPr>
          <p:cNvPr id="4" name="Resim 3" descr="metin içeren bir resim&#10;&#10;Açıklama otomatik olarak oluşturuldu">
            <a:extLst>
              <a:ext uri="{FF2B5EF4-FFF2-40B4-BE49-F238E27FC236}">
                <a16:creationId xmlns:a16="http://schemas.microsoft.com/office/drawing/2014/main" id="{69D20300-FED2-4327-BFAE-AC605ADC3918}"/>
              </a:ext>
            </a:extLst>
          </p:cNvPr>
          <p:cNvPicPr>
            <a:picLocks noChangeAspect="1"/>
          </p:cNvPicPr>
          <p:nvPr/>
        </p:nvPicPr>
        <p:blipFill rotWithShape="1">
          <a:blip r:embed="rId2"/>
          <a:srcRect l="7512" r="3412"/>
          <a:stretch/>
        </p:blipFill>
        <p:spPr>
          <a:xfrm>
            <a:off x="572241" y="851909"/>
            <a:ext cx="5112709" cy="5112688"/>
          </a:xfrm>
          <a:prstGeom prst="ellipse">
            <a:avLst/>
          </a:prstGeom>
          <a:ln>
            <a:noFill/>
          </a:ln>
          <a:effectLst>
            <a:softEdge rad="112500"/>
          </a:effectLst>
        </p:spPr>
      </p:pic>
      <p:grpSp>
        <p:nvGrpSpPr>
          <p:cNvPr id="87" name="Graphic 78">
            <a:extLst>
              <a:ext uri="{FF2B5EF4-FFF2-40B4-BE49-F238E27FC236}">
                <a16:creationId xmlns:a16="http://schemas.microsoft.com/office/drawing/2014/main" id="{5E46079A-4648-465E-9D1A-479174C99F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71728" y="3092185"/>
            <a:ext cx="972241" cy="45718"/>
            <a:chOff x="4886325" y="3371754"/>
            <a:chExt cx="2418492" cy="113728"/>
          </a:xfrm>
          <a:solidFill>
            <a:schemeClr val="accent1"/>
          </a:solidFill>
        </p:grpSpPr>
        <p:sp>
          <p:nvSpPr>
            <p:cNvPr id="88" name="Graphic 78">
              <a:extLst>
                <a:ext uri="{FF2B5EF4-FFF2-40B4-BE49-F238E27FC236}">
                  <a16:creationId xmlns:a16="http://schemas.microsoft.com/office/drawing/2014/main" id="{A3BA42E0-6D8E-44BF-AC6B-5FB25C200A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89" name="Graphic 78">
              <a:extLst>
                <a:ext uri="{FF2B5EF4-FFF2-40B4-BE49-F238E27FC236}">
                  <a16:creationId xmlns:a16="http://schemas.microsoft.com/office/drawing/2014/main" id="{91EF6403-FD18-4EC0-840F-8F70F3494B3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90" name="Graphic 78">
                <a:extLst>
                  <a:ext uri="{FF2B5EF4-FFF2-40B4-BE49-F238E27FC236}">
                    <a16:creationId xmlns:a16="http://schemas.microsoft.com/office/drawing/2014/main" id="{92B6AD13-0D11-4C0C-A362-E048C9732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91" name="Graphic 78">
                <a:extLst>
                  <a:ext uri="{FF2B5EF4-FFF2-40B4-BE49-F238E27FC236}">
                    <a16:creationId xmlns:a16="http://schemas.microsoft.com/office/drawing/2014/main" id="{61DDD1A9-F0A4-4900-9DEF-F6B383361B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92" name="Graphic 78">
                <a:extLst>
                  <a:ext uri="{FF2B5EF4-FFF2-40B4-BE49-F238E27FC236}">
                    <a16:creationId xmlns:a16="http://schemas.microsoft.com/office/drawing/2014/main" id="{F26977AE-F962-40FD-945B-D1E106951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93" name="Graphic 78">
                <a:extLst>
                  <a:ext uri="{FF2B5EF4-FFF2-40B4-BE49-F238E27FC236}">
                    <a16:creationId xmlns:a16="http://schemas.microsoft.com/office/drawing/2014/main" id="{6078955A-1871-4463-B23D-8AD33984C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95" name="Freeform: Shape 94">
            <a:extLst>
              <a:ext uri="{FF2B5EF4-FFF2-40B4-BE49-F238E27FC236}">
                <a16:creationId xmlns:a16="http://schemas.microsoft.com/office/drawing/2014/main" id="{62F1D297-74F5-4948-9655-BC87A30A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637359"/>
            <a:ext cx="5486401" cy="1220641"/>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7" name="Group 96">
            <a:extLst>
              <a:ext uri="{FF2B5EF4-FFF2-40B4-BE49-F238E27FC236}">
                <a16:creationId xmlns:a16="http://schemas.microsoft.com/office/drawing/2014/main" id="{756DB040-BB4B-446D-9172-7253A56604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782" y="5182141"/>
            <a:ext cx="886141" cy="802496"/>
            <a:chOff x="10948005" y="3272152"/>
            <a:chExt cx="868640" cy="786648"/>
          </a:xfrm>
          <a:solidFill>
            <a:schemeClr val="accent1"/>
          </a:solidFill>
        </p:grpSpPr>
        <p:sp>
          <p:nvSpPr>
            <p:cNvPr id="98" name="Freeform: Shape 97">
              <a:extLst>
                <a:ext uri="{FF2B5EF4-FFF2-40B4-BE49-F238E27FC236}">
                  <a16:creationId xmlns:a16="http://schemas.microsoft.com/office/drawing/2014/main" id="{58AE7480-26E8-4D60-9ABF-DF801570B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99" name="Freeform: Shape 98">
              <a:extLst>
                <a:ext uri="{FF2B5EF4-FFF2-40B4-BE49-F238E27FC236}">
                  <a16:creationId xmlns:a16="http://schemas.microsoft.com/office/drawing/2014/main" id="{3644645D-B360-4E3D-A96A-6D9CE4F34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0" name="Freeform: Shape 99">
              <a:extLst>
                <a:ext uri="{FF2B5EF4-FFF2-40B4-BE49-F238E27FC236}">
                  <a16:creationId xmlns:a16="http://schemas.microsoft.com/office/drawing/2014/main" id="{E99C8E1E-3260-4E6A-83CA-933468316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01" name="Graphic 12">
              <a:extLst>
                <a:ext uri="{FF2B5EF4-FFF2-40B4-BE49-F238E27FC236}">
                  <a16:creationId xmlns:a16="http://schemas.microsoft.com/office/drawing/2014/main" id="{3A551C21-5423-4320-86B3-CA6956E7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02" name="Graphic 15">
              <a:extLst>
                <a:ext uri="{FF2B5EF4-FFF2-40B4-BE49-F238E27FC236}">
                  <a16:creationId xmlns:a16="http://schemas.microsoft.com/office/drawing/2014/main" id="{6D1A9E3F-8323-45A6-B267-8EA6B1A00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03" name="Graphic 15">
              <a:extLst>
                <a:ext uri="{FF2B5EF4-FFF2-40B4-BE49-F238E27FC236}">
                  <a16:creationId xmlns:a16="http://schemas.microsoft.com/office/drawing/2014/main" id="{F4049F71-8749-4860-8F6D-611D459A9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04" name="Freeform: Shape 103">
              <a:extLst>
                <a:ext uri="{FF2B5EF4-FFF2-40B4-BE49-F238E27FC236}">
                  <a16:creationId xmlns:a16="http://schemas.microsoft.com/office/drawing/2014/main" id="{89D62868-92E4-42DF-9CF9-A9190CC14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İçerik Yer Tutucusu 2">
            <a:extLst>
              <a:ext uri="{FF2B5EF4-FFF2-40B4-BE49-F238E27FC236}">
                <a16:creationId xmlns:a16="http://schemas.microsoft.com/office/drawing/2014/main" id="{12E5C5E0-C99A-49E4-AD0A-DE971084FC3A}"/>
              </a:ext>
            </a:extLst>
          </p:cNvPr>
          <p:cNvSpPr>
            <a:spLocks noGrp="1"/>
          </p:cNvSpPr>
          <p:nvPr>
            <p:ph idx="1"/>
          </p:nvPr>
        </p:nvSpPr>
        <p:spPr>
          <a:xfrm>
            <a:off x="6389915" y="3429000"/>
            <a:ext cx="4213359" cy="2641930"/>
          </a:xfrm>
        </p:spPr>
        <p:txBody>
          <a:bodyPr>
            <a:normAutofit/>
          </a:bodyPr>
          <a:lstStyle/>
          <a:p>
            <a:pPr>
              <a:lnSpc>
                <a:spcPct val="100000"/>
              </a:lnSpc>
            </a:pPr>
            <a:r>
              <a:rPr lang="tr-TR" sz="1700" b="0" i="0">
                <a:effectLst/>
                <a:latin typeface="akrobatLight"/>
              </a:rPr>
              <a:t>Kendini tanımak, özellikleri ve nitelikleri göz önüne alarak sektör belirlemek ikinci aşama olmaktadır. Bu aşamada hangi firma ve sektörlerin geleceğinin olduğunu ve hangileri için niteliklerinin uyduğunu belirlemek gerekmektedir. Bu planlama sürecinin sağlıklı bir şekilde yapılması tüm kariyer planının başarısını etkileyecektir. </a:t>
            </a:r>
            <a:endParaRPr lang="tr-TR" sz="1700"/>
          </a:p>
          <a:p>
            <a:pPr>
              <a:lnSpc>
                <a:spcPct val="100000"/>
              </a:lnSpc>
            </a:pPr>
            <a:endParaRPr lang="tr-TR" sz="1700"/>
          </a:p>
        </p:txBody>
      </p:sp>
    </p:spTree>
    <p:extLst>
      <p:ext uri="{BB962C8B-B14F-4D97-AF65-F5344CB8AC3E}">
        <p14:creationId xmlns:p14="http://schemas.microsoft.com/office/powerpoint/2010/main" val="7149918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63" name="Rectangle 62">
            <a:extLst>
              <a:ext uri="{FF2B5EF4-FFF2-40B4-BE49-F238E27FC236}">
                <a16:creationId xmlns:a16="http://schemas.microsoft.com/office/drawing/2014/main" id="{142D98E1-37D2-4470-BF74-845E897954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grpSp>
        <p:nvGrpSpPr>
          <p:cNvPr id="65" name="Graphic 78">
            <a:extLst>
              <a:ext uri="{FF2B5EF4-FFF2-40B4-BE49-F238E27FC236}">
                <a16:creationId xmlns:a16="http://schemas.microsoft.com/office/drawing/2014/main" id="{6F3B5563-53C7-4E0A-A4B8-8E56453344E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45718"/>
            <a:ext cx="972241" cy="45718"/>
            <a:chOff x="4886325" y="3371754"/>
            <a:chExt cx="2418492" cy="113728"/>
          </a:xfrm>
          <a:solidFill>
            <a:schemeClr val="accent1"/>
          </a:solidFill>
        </p:grpSpPr>
        <p:sp>
          <p:nvSpPr>
            <p:cNvPr id="66" name="Graphic 78">
              <a:extLst>
                <a:ext uri="{FF2B5EF4-FFF2-40B4-BE49-F238E27FC236}">
                  <a16:creationId xmlns:a16="http://schemas.microsoft.com/office/drawing/2014/main" id="{5AEE0831-46B4-4175-A401-3A45C1021E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67" name="Graphic 78">
              <a:extLst>
                <a:ext uri="{FF2B5EF4-FFF2-40B4-BE49-F238E27FC236}">
                  <a16:creationId xmlns:a16="http://schemas.microsoft.com/office/drawing/2014/main" id="{50567FC2-2663-468F-9E89-F892CE10AB0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68" name="Graphic 78">
                <a:extLst>
                  <a:ext uri="{FF2B5EF4-FFF2-40B4-BE49-F238E27FC236}">
                    <a16:creationId xmlns:a16="http://schemas.microsoft.com/office/drawing/2014/main" id="{A883C52D-FF48-4648-A100-1071F9D2A9D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69" name="Graphic 78">
                <a:extLst>
                  <a:ext uri="{FF2B5EF4-FFF2-40B4-BE49-F238E27FC236}">
                    <a16:creationId xmlns:a16="http://schemas.microsoft.com/office/drawing/2014/main" id="{2108A8EE-E2B6-43BD-9450-5B9BA40D36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70" name="Graphic 78">
                <a:extLst>
                  <a:ext uri="{FF2B5EF4-FFF2-40B4-BE49-F238E27FC236}">
                    <a16:creationId xmlns:a16="http://schemas.microsoft.com/office/drawing/2014/main" id="{53E919D7-A706-457C-9587-462A51DBC54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71" name="Graphic 78">
                <a:extLst>
                  <a:ext uri="{FF2B5EF4-FFF2-40B4-BE49-F238E27FC236}">
                    <a16:creationId xmlns:a16="http://schemas.microsoft.com/office/drawing/2014/main" id="{6EF58933-D82C-4F29-8757-AD3DD1AB9D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graphicFrame>
        <p:nvGraphicFramePr>
          <p:cNvPr id="5" name="İçerik Yer Tutucusu 2">
            <a:extLst>
              <a:ext uri="{FF2B5EF4-FFF2-40B4-BE49-F238E27FC236}">
                <a16:creationId xmlns:a16="http://schemas.microsoft.com/office/drawing/2014/main" id="{915B1EB9-E1ED-FBEB-8CB4-6E4D4FA72701}"/>
              </a:ext>
            </a:extLst>
          </p:cNvPr>
          <p:cNvGraphicFramePr>
            <a:graphicFrameLocks noGrp="1"/>
          </p:cNvGraphicFramePr>
          <p:nvPr>
            <p:ph idx="1"/>
            <p:extLst>
              <p:ext uri="{D42A27DB-BD31-4B8C-83A1-F6EECF244321}">
                <p14:modId xmlns:p14="http://schemas.microsoft.com/office/powerpoint/2010/main" val="186289354"/>
              </p:ext>
            </p:extLst>
          </p:nvPr>
        </p:nvGraphicFramePr>
        <p:xfrm>
          <a:off x="525463" y="625151"/>
          <a:ext cx="11408390" cy="544544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903401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6" name="Rectangle 55">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98"/>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58" name="Freeform: Shape 57">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3">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0" name="Graphic 78">
            <a:extLst>
              <a:ext uri="{FF2B5EF4-FFF2-40B4-BE49-F238E27FC236}">
                <a16:creationId xmlns:a16="http://schemas.microsoft.com/office/drawing/2014/main" id="{C13D619A-1417-41F6-AB84-3DA81D94BD7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30225" y="2345718"/>
            <a:ext cx="972241" cy="45718"/>
            <a:chOff x="4886325" y="3371754"/>
            <a:chExt cx="2418492" cy="113728"/>
          </a:xfrm>
          <a:solidFill>
            <a:schemeClr val="accent1"/>
          </a:solidFill>
        </p:grpSpPr>
        <p:sp>
          <p:nvSpPr>
            <p:cNvPr id="61" name="Graphic 78">
              <a:extLst>
                <a:ext uri="{FF2B5EF4-FFF2-40B4-BE49-F238E27FC236}">
                  <a16:creationId xmlns:a16="http://schemas.microsoft.com/office/drawing/2014/main" id="{ABA075C2-6990-484C-907A-08DB4DF5A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62" name="Graphic 78">
              <a:extLst>
                <a:ext uri="{FF2B5EF4-FFF2-40B4-BE49-F238E27FC236}">
                  <a16:creationId xmlns:a16="http://schemas.microsoft.com/office/drawing/2014/main" id="{EC9D29F2-21D6-461F-8BD7-533101D86CE2}"/>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63" name="Graphic 78">
                <a:extLst>
                  <a:ext uri="{FF2B5EF4-FFF2-40B4-BE49-F238E27FC236}">
                    <a16:creationId xmlns:a16="http://schemas.microsoft.com/office/drawing/2014/main" id="{F1CB2E23-919F-4FDA-9880-7AEF61BF397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64" name="Graphic 78">
                <a:extLst>
                  <a:ext uri="{FF2B5EF4-FFF2-40B4-BE49-F238E27FC236}">
                    <a16:creationId xmlns:a16="http://schemas.microsoft.com/office/drawing/2014/main" id="{2BBC6B41-7E8B-40C0-8289-6918BCA68F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65" name="Graphic 78">
                <a:extLst>
                  <a:ext uri="{FF2B5EF4-FFF2-40B4-BE49-F238E27FC236}">
                    <a16:creationId xmlns:a16="http://schemas.microsoft.com/office/drawing/2014/main" id="{67E04027-1EC8-4CBE-A4D2-F09F6AF0E0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66" name="Graphic 78">
                <a:extLst>
                  <a:ext uri="{FF2B5EF4-FFF2-40B4-BE49-F238E27FC236}">
                    <a16:creationId xmlns:a16="http://schemas.microsoft.com/office/drawing/2014/main" id="{5EC8762A-B2EC-4710-9F10-B93BE2075E8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68" name="Freeform: Shape 67">
            <a:extLst>
              <a:ext uri="{FF2B5EF4-FFF2-40B4-BE49-F238E27FC236}">
                <a16:creationId xmlns:a16="http://schemas.microsoft.com/office/drawing/2014/main" id="{D5B4F0F5-BE58-4EC0-B650-A71A07437C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0" name="Group 69">
            <a:extLst>
              <a:ext uri="{FF2B5EF4-FFF2-40B4-BE49-F238E27FC236}">
                <a16:creationId xmlns:a16="http://schemas.microsoft.com/office/drawing/2014/main" id="{E700C1F5-B637-45FE-96CC-270D263A597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71" name="Freeform: Shape 70">
              <a:extLst>
                <a:ext uri="{FF2B5EF4-FFF2-40B4-BE49-F238E27FC236}">
                  <a16:creationId xmlns:a16="http://schemas.microsoft.com/office/drawing/2014/main" id="{83DA22C9-3830-4323-9087-6D7C1E6AA3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2" name="Freeform: Shape 71">
              <a:extLst>
                <a:ext uri="{FF2B5EF4-FFF2-40B4-BE49-F238E27FC236}">
                  <a16:creationId xmlns:a16="http://schemas.microsoft.com/office/drawing/2014/main" id="{A5AC4DA9-FD16-4055-8D2D-95D615C03C0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3" name="Freeform: Shape 72">
              <a:extLst>
                <a:ext uri="{FF2B5EF4-FFF2-40B4-BE49-F238E27FC236}">
                  <a16:creationId xmlns:a16="http://schemas.microsoft.com/office/drawing/2014/main" id="{8BA7D58E-9AB5-4B54-A635-2E86BEC786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74" name="Graphic 12">
              <a:extLst>
                <a:ext uri="{FF2B5EF4-FFF2-40B4-BE49-F238E27FC236}">
                  <a16:creationId xmlns:a16="http://schemas.microsoft.com/office/drawing/2014/main" id="{B7D72779-BBD2-4D64-B6B1-E052E227EB6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75" name="Graphic 15">
              <a:extLst>
                <a:ext uri="{FF2B5EF4-FFF2-40B4-BE49-F238E27FC236}">
                  <a16:creationId xmlns:a16="http://schemas.microsoft.com/office/drawing/2014/main" id="{569BD34C-BFEF-4FB1-A094-2D9E687CDF0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76" name="Graphic 15">
              <a:extLst>
                <a:ext uri="{FF2B5EF4-FFF2-40B4-BE49-F238E27FC236}">
                  <a16:creationId xmlns:a16="http://schemas.microsoft.com/office/drawing/2014/main" id="{DC258A66-ED52-4FA3-96CE-7932E91F51D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77" name="Freeform: Shape 76">
              <a:extLst>
                <a:ext uri="{FF2B5EF4-FFF2-40B4-BE49-F238E27FC236}">
                  <a16:creationId xmlns:a16="http://schemas.microsoft.com/office/drawing/2014/main" id="{BEC6A48C-21EF-4485-9836-0445500033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aphicFrame>
        <p:nvGraphicFramePr>
          <p:cNvPr id="5" name="İçerik Yer Tutucusu 2">
            <a:extLst>
              <a:ext uri="{FF2B5EF4-FFF2-40B4-BE49-F238E27FC236}">
                <a16:creationId xmlns:a16="http://schemas.microsoft.com/office/drawing/2014/main" id="{D00142AE-41B8-C4F2-68D0-DCAA8D1FE8FC}"/>
              </a:ext>
            </a:extLst>
          </p:cNvPr>
          <p:cNvGraphicFramePr>
            <a:graphicFrameLocks noGrp="1"/>
          </p:cNvGraphicFramePr>
          <p:nvPr>
            <p:ph idx="1"/>
            <p:extLst>
              <p:ext uri="{D42A27DB-BD31-4B8C-83A1-F6EECF244321}">
                <p14:modId xmlns:p14="http://schemas.microsoft.com/office/powerpoint/2010/main" val="3619569013"/>
              </p:ext>
            </p:extLst>
          </p:nvPr>
        </p:nvGraphicFramePr>
        <p:xfrm>
          <a:off x="525463" y="774441"/>
          <a:ext cx="10501862" cy="52961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59480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139" name="Freeform: Shape 138">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41"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142"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143"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144"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145"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146"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147"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İçerik Yer Tutucusu 2">
            <a:extLst>
              <a:ext uri="{FF2B5EF4-FFF2-40B4-BE49-F238E27FC236}">
                <a16:creationId xmlns:a16="http://schemas.microsoft.com/office/drawing/2014/main" id="{3A10C392-D30F-474C-8CD4-EAECE48DC987}"/>
              </a:ext>
            </a:extLst>
          </p:cNvPr>
          <p:cNvSpPr>
            <a:spLocks noGrp="1"/>
          </p:cNvSpPr>
          <p:nvPr>
            <p:ph idx="1"/>
          </p:nvPr>
        </p:nvSpPr>
        <p:spPr>
          <a:xfrm>
            <a:off x="744655" y="675244"/>
            <a:ext cx="5802036" cy="5507512"/>
          </a:xfrm>
        </p:spPr>
        <p:txBody>
          <a:bodyPr>
            <a:normAutofit/>
          </a:bodyPr>
          <a:lstStyle/>
          <a:p>
            <a:pPr algn="ctr"/>
            <a:endParaRPr lang="tr-TR" sz="3200" b="0" i="0" dirty="0">
              <a:effectLst/>
              <a:latin typeface="akrobatLight"/>
            </a:endParaRPr>
          </a:p>
          <a:p>
            <a:pPr algn="ctr"/>
            <a:endParaRPr lang="tr-TR" sz="3200" dirty="0">
              <a:latin typeface="akrobatLight"/>
            </a:endParaRPr>
          </a:p>
          <a:p>
            <a:pPr algn="ctr"/>
            <a:r>
              <a:rPr lang="tr-TR" sz="3200" b="0" i="0" dirty="0">
                <a:effectLst/>
                <a:latin typeface="akrobatLight"/>
              </a:rPr>
              <a:t>Bu şekilde kariyer planının en önemli aşamasını tamamlamak mümkün olmaktadır.</a:t>
            </a:r>
          </a:p>
          <a:p>
            <a:br>
              <a:rPr lang="tr-TR" dirty="0"/>
            </a:br>
            <a:endParaRPr lang="tr-TR" dirty="0"/>
          </a:p>
          <a:p>
            <a:endParaRPr lang="tr-TR" dirty="0"/>
          </a:p>
        </p:txBody>
      </p:sp>
      <p:pic>
        <p:nvPicPr>
          <p:cNvPr id="1028" name="Picture 4" descr="Ünlem işareti Soru işareti Bilgisayar Simgeleri Sembol, dikkat, çeşitli,  şehir, logosu png | PNGWing">
            <a:extLst>
              <a:ext uri="{FF2B5EF4-FFF2-40B4-BE49-F238E27FC236}">
                <a16:creationId xmlns:a16="http://schemas.microsoft.com/office/drawing/2014/main" id="{3F4945AF-0D83-4C41-ADFD-312427B51BA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17466"/>
          <a:stretch/>
        </p:blipFill>
        <p:spPr bwMode="auto">
          <a:xfrm>
            <a:off x="6531789" y="10"/>
            <a:ext cx="5660211" cy="68579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9" name="Freeform: Shape 148">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51" name="Group 150">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152" name="Freeform: Shape 151">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3" name="Freeform: Shape 152">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4" name="Freeform: Shape 153">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155"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156"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57"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158" name="Freeform: Shape 157">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2156711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Başlık 1">
            <a:extLst>
              <a:ext uri="{FF2B5EF4-FFF2-40B4-BE49-F238E27FC236}">
                <a16:creationId xmlns:a16="http://schemas.microsoft.com/office/drawing/2014/main" id="{A7C9AC08-E8BF-44DB-ABC9-A0DA01963EE8}"/>
              </a:ext>
            </a:extLst>
          </p:cNvPr>
          <p:cNvSpPr>
            <a:spLocks noGrp="1"/>
          </p:cNvSpPr>
          <p:nvPr>
            <p:ph type="title"/>
          </p:nvPr>
        </p:nvSpPr>
        <p:spPr>
          <a:xfrm>
            <a:off x="525717" y="787068"/>
            <a:ext cx="5566263" cy="1455091"/>
          </a:xfrm>
        </p:spPr>
        <p:txBody>
          <a:bodyPr>
            <a:normAutofit/>
          </a:bodyPr>
          <a:lstStyle/>
          <a:p>
            <a:r>
              <a:rPr lang="tr-TR" sz="3300"/>
              <a:t>Kariyer Planlama Sürecinde Meslek Seçimi</a:t>
            </a:r>
          </a:p>
        </p:txBody>
      </p:sp>
      <p:sp>
        <p:nvSpPr>
          <p:cNvPr id="73" name="Freeform: Shape 72">
            <a:extLst>
              <a:ext uri="{FF2B5EF4-FFF2-40B4-BE49-F238E27FC236}">
                <a16:creationId xmlns:a16="http://schemas.microsoft.com/office/drawing/2014/main" id="{90A46C7D-C1BB-49B8-8D37-39742820E9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615182" y="-615181"/>
            <a:ext cx="1085312" cy="2315675"/>
          </a:xfrm>
          <a:custGeom>
            <a:avLst/>
            <a:gdLst>
              <a:gd name="connsiteX0" fmla="*/ 0 w 1085312"/>
              <a:gd name="connsiteY0" fmla="*/ 2315675 h 2315675"/>
              <a:gd name="connsiteX1" fmla="*/ 0 w 1085312"/>
              <a:gd name="connsiteY1" fmla="*/ 0 h 2315675"/>
              <a:gd name="connsiteX2" fmla="*/ 53089 w 1085312"/>
              <a:gd name="connsiteY2" fmla="*/ 4542 h 2315675"/>
              <a:gd name="connsiteX3" fmla="*/ 790077 w 1085312"/>
              <a:gd name="connsiteY3" fmla="*/ 872756 h 2315675"/>
              <a:gd name="connsiteX4" fmla="*/ 1085252 w 1085312"/>
              <a:gd name="connsiteY4" fmla="*/ 1943649 h 2315675"/>
              <a:gd name="connsiteX5" fmla="*/ 1064832 w 1085312"/>
              <a:gd name="connsiteY5" fmla="*/ 2198094 h 2315675"/>
              <a:gd name="connsiteX6" fmla="*/ 1043734 w 1085312"/>
              <a:gd name="connsiteY6" fmla="*/ 2315675 h 2315675"/>
              <a:gd name="connsiteX7" fmla="*/ 0 w 1085312"/>
              <a:gd name="connsiteY7" fmla="*/ 2315675 h 2315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5312" h="2315675">
                <a:moveTo>
                  <a:pt x="0" y="2315675"/>
                </a:moveTo>
                <a:lnTo>
                  <a:pt x="0" y="0"/>
                </a:lnTo>
                <a:lnTo>
                  <a:pt x="53089" y="4542"/>
                </a:lnTo>
                <a:cubicBezTo>
                  <a:pt x="405263" y="73503"/>
                  <a:pt x="612623" y="486635"/>
                  <a:pt x="790077" y="872756"/>
                </a:cubicBezTo>
                <a:cubicBezTo>
                  <a:pt x="937425" y="1193596"/>
                  <a:pt x="1088787" y="1533232"/>
                  <a:pt x="1085252" y="1943649"/>
                </a:cubicBezTo>
                <a:cubicBezTo>
                  <a:pt x="1084528" y="2029058"/>
                  <a:pt x="1077341" y="2113833"/>
                  <a:pt x="1064832" y="2198094"/>
                </a:cubicBezTo>
                <a:lnTo>
                  <a:pt x="1043734" y="2315675"/>
                </a:lnTo>
                <a:lnTo>
                  <a:pt x="0" y="2315675"/>
                </a:lnTo>
                <a:close/>
              </a:path>
            </a:pathLst>
          </a:custGeom>
          <a:solidFill>
            <a:schemeClr val="accent5">
              <a:lumMod val="40000"/>
              <a:lumOff val="6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aphic 78">
            <a:extLst>
              <a:ext uri="{FF2B5EF4-FFF2-40B4-BE49-F238E27FC236}">
                <a16:creationId xmlns:a16="http://schemas.microsoft.com/office/drawing/2014/main" id="{61BBAB6F-65E6-4E2B-B363-6AB27C84E0C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25717" y="2585111"/>
            <a:ext cx="972241" cy="45718"/>
            <a:chOff x="4886325" y="3371754"/>
            <a:chExt cx="2418492" cy="113728"/>
          </a:xfrm>
          <a:solidFill>
            <a:schemeClr val="accent1"/>
          </a:solidFill>
        </p:grpSpPr>
        <p:sp>
          <p:nvSpPr>
            <p:cNvPr id="76" name="Graphic 78">
              <a:extLst>
                <a:ext uri="{FF2B5EF4-FFF2-40B4-BE49-F238E27FC236}">
                  <a16:creationId xmlns:a16="http://schemas.microsoft.com/office/drawing/2014/main" id="{6DA3BBB2-E620-4C13-98C9-FE1EF7D2ED1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77" name="Graphic 78">
              <a:extLst>
                <a:ext uri="{FF2B5EF4-FFF2-40B4-BE49-F238E27FC236}">
                  <a16:creationId xmlns:a16="http://schemas.microsoft.com/office/drawing/2014/main" id="{ADC9AB5D-88A1-4FA9-B467-E8EF8FFE5B5D}"/>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78" name="Graphic 78">
                <a:extLst>
                  <a:ext uri="{FF2B5EF4-FFF2-40B4-BE49-F238E27FC236}">
                    <a16:creationId xmlns:a16="http://schemas.microsoft.com/office/drawing/2014/main" id="{0867B8E5-4535-4743-8235-6612FEA410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79" name="Graphic 78">
                <a:extLst>
                  <a:ext uri="{FF2B5EF4-FFF2-40B4-BE49-F238E27FC236}">
                    <a16:creationId xmlns:a16="http://schemas.microsoft.com/office/drawing/2014/main" id="{BE48FEA7-5915-4751-8090-63F3094324A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80" name="Graphic 78">
                <a:extLst>
                  <a:ext uri="{FF2B5EF4-FFF2-40B4-BE49-F238E27FC236}">
                    <a16:creationId xmlns:a16="http://schemas.microsoft.com/office/drawing/2014/main" id="{32B378CE-44FD-4120-B9ED-7828D4EE9AE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81" name="Graphic 78">
                <a:extLst>
                  <a:ext uri="{FF2B5EF4-FFF2-40B4-BE49-F238E27FC236}">
                    <a16:creationId xmlns:a16="http://schemas.microsoft.com/office/drawing/2014/main" id="{40FA43D3-D34B-4BC7-80D0-F3E75A222AC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3" name="İçerik Yer Tutucusu 2">
            <a:extLst>
              <a:ext uri="{FF2B5EF4-FFF2-40B4-BE49-F238E27FC236}">
                <a16:creationId xmlns:a16="http://schemas.microsoft.com/office/drawing/2014/main" id="{9EB6AF34-22DB-4732-8AC9-BE2BD2B3BA00}"/>
              </a:ext>
            </a:extLst>
          </p:cNvPr>
          <p:cNvSpPr>
            <a:spLocks noGrp="1"/>
          </p:cNvSpPr>
          <p:nvPr>
            <p:ph idx="1"/>
          </p:nvPr>
        </p:nvSpPr>
        <p:spPr>
          <a:xfrm>
            <a:off x="525717" y="2796427"/>
            <a:ext cx="5566263" cy="3274503"/>
          </a:xfrm>
        </p:spPr>
        <p:txBody>
          <a:bodyPr>
            <a:normAutofit/>
          </a:bodyPr>
          <a:lstStyle/>
          <a:p>
            <a:r>
              <a:rPr lang="tr-TR" b="0" i="0">
                <a:effectLst/>
                <a:latin typeface="akrobatLight"/>
              </a:rPr>
              <a:t>Mesleki gelişim sürecinde amaç belirlemek ve plan yapmak çok önemlidir. Mesleki gelişimimizi planlarken kısa, orta ve uzun vadeli hedefler belirlememiz amaçlarımıza ulaşmamızı kolaylaştıracaktır.</a:t>
            </a:r>
            <a:endParaRPr lang="tr-TR" dirty="0"/>
          </a:p>
        </p:txBody>
      </p:sp>
      <p:pic>
        <p:nvPicPr>
          <p:cNvPr id="3074" name="Picture 2" descr="Meslek Seçimlerinde Yeteneklerin ve Karakterlerin Önemi - Aba Psikoloji">
            <a:extLst>
              <a:ext uri="{FF2B5EF4-FFF2-40B4-BE49-F238E27FC236}">
                <a16:creationId xmlns:a16="http://schemas.microsoft.com/office/drawing/2014/main" id="{3B6C5711-586B-4CEF-AC9A-85CF9F58894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2663" r="25039" b="1"/>
          <a:stretch/>
        </p:blipFill>
        <p:spPr bwMode="auto">
          <a:xfrm>
            <a:off x="6531789" y="10"/>
            <a:ext cx="5660211" cy="685799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83" name="Freeform: Shape 82">
            <a:extLst>
              <a:ext uri="{FF2B5EF4-FFF2-40B4-BE49-F238E27FC236}">
                <a16:creationId xmlns:a16="http://schemas.microsoft.com/office/drawing/2014/main" id="{55820E42-2F9D-41EF-B67F-522A133B3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753030" y="5516668"/>
            <a:ext cx="2438970" cy="1341332"/>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5" name="Group 84">
            <a:extLst>
              <a:ext uri="{FF2B5EF4-FFF2-40B4-BE49-F238E27FC236}">
                <a16:creationId xmlns:a16="http://schemas.microsoft.com/office/drawing/2014/main" id="{13D9BC31-B57D-4933-AD83-94F462D4C2F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776050" y="5204025"/>
            <a:ext cx="886141" cy="802496"/>
            <a:chOff x="10948005" y="3272152"/>
            <a:chExt cx="868640" cy="786648"/>
          </a:xfrm>
          <a:solidFill>
            <a:schemeClr val="accent1"/>
          </a:solidFill>
        </p:grpSpPr>
        <p:sp>
          <p:nvSpPr>
            <p:cNvPr id="86" name="Freeform: Shape 85">
              <a:extLst>
                <a:ext uri="{FF2B5EF4-FFF2-40B4-BE49-F238E27FC236}">
                  <a16:creationId xmlns:a16="http://schemas.microsoft.com/office/drawing/2014/main" id="{D84AFEA3-A055-41AE-96F3-34BA581424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7" name="Freeform: Shape 86">
              <a:extLst>
                <a:ext uri="{FF2B5EF4-FFF2-40B4-BE49-F238E27FC236}">
                  <a16:creationId xmlns:a16="http://schemas.microsoft.com/office/drawing/2014/main" id="{9028771F-62FA-4349-B7A8-CE1682D2CE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8" name="Freeform: Shape 87">
              <a:extLst>
                <a:ext uri="{FF2B5EF4-FFF2-40B4-BE49-F238E27FC236}">
                  <a16:creationId xmlns:a16="http://schemas.microsoft.com/office/drawing/2014/main" id="{319CDEE6-CB2F-49F0-B237-2A26A3D1DC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89" name="Graphic 12">
              <a:extLst>
                <a:ext uri="{FF2B5EF4-FFF2-40B4-BE49-F238E27FC236}">
                  <a16:creationId xmlns:a16="http://schemas.microsoft.com/office/drawing/2014/main" id="{3DD82286-02D2-4210-A797-5D502D44A3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90" name="Graphic 15">
              <a:extLst>
                <a:ext uri="{FF2B5EF4-FFF2-40B4-BE49-F238E27FC236}">
                  <a16:creationId xmlns:a16="http://schemas.microsoft.com/office/drawing/2014/main" id="{735449F4-80DA-4E06-B3B6-B9F519F4A6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91" name="Graphic 15">
              <a:extLst>
                <a:ext uri="{FF2B5EF4-FFF2-40B4-BE49-F238E27FC236}">
                  <a16:creationId xmlns:a16="http://schemas.microsoft.com/office/drawing/2014/main" id="{61FABA3B-05B6-433C-90F9-8D9691A840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92" name="Freeform: Shape 91">
              <a:extLst>
                <a:ext uri="{FF2B5EF4-FFF2-40B4-BE49-F238E27FC236}">
                  <a16:creationId xmlns:a16="http://schemas.microsoft.com/office/drawing/2014/main" id="{E1FEBA45-D0A3-4091-9956-161EDA21A0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1337569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6" name="Rectangle 35">
            <a:extLst>
              <a:ext uri="{FF2B5EF4-FFF2-40B4-BE49-F238E27FC236}">
                <a16:creationId xmlns:a16="http://schemas.microsoft.com/office/drawing/2014/main" id="{2F9C493A-9F03-49B4-B3FB-19CE5AC115B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p:txBody>
      </p:sp>
      <p:sp>
        <p:nvSpPr>
          <p:cNvPr id="2" name="Başlık 1">
            <a:extLst>
              <a:ext uri="{FF2B5EF4-FFF2-40B4-BE49-F238E27FC236}">
                <a16:creationId xmlns:a16="http://schemas.microsoft.com/office/drawing/2014/main" id="{3764F149-EA28-48B0-B6F1-A90CF5587ABC}"/>
              </a:ext>
            </a:extLst>
          </p:cNvPr>
          <p:cNvSpPr>
            <a:spLocks noGrp="1"/>
          </p:cNvSpPr>
          <p:nvPr>
            <p:ph type="title"/>
          </p:nvPr>
        </p:nvSpPr>
        <p:spPr>
          <a:xfrm>
            <a:off x="6389915" y="787068"/>
            <a:ext cx="5112709" cy="1277341"/>
          </a:xfrm>
        </p:spPr>
        <p:txBody>
          <a:bodyPr anchor="b">
            <a:normAutofit/>
          </a:bodyPr>
          <a:lstStyle/>
          <a:p>
            <a:r>
              <a:rPr lang="tr-TR" dirty="0"/>
              <a:t>Kısa Vadeli Hedefler</a:t>
            </a:r>
          </a:p>
        </p:txBody>
      </p:sp>
      <p:pic>
        <p:nvPicPr>
          <p:cNvPr id="7" name="Graphic 6" descr="Öğretmen">
            <a:extLst>
              <a:ext uri="{FF2B5EF4-FFF2-40B4-BE49-F238E27FC236}">
                <a16:creationId xmlns:a16="http://schemas.microsoft.com/office/drawing/2014/main" id="{7517F755-47AA-9A31-8658-C0E5713812D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2241" y="851899"/>
            <a:ext cx="5112709" cy="5112709"/>
          </a:xfrm>
          <a:prstGeom prst="rect">
            <a:avLst/>
          </a:prstGeom>
        </p:spPr>
      </p:pic>
      <p:grpSp>
        <p:nvGrpSpPr>
          <p:cNvPr id="38" name="Graphic 78">
            <a:extLst>
              <a:ext uri="{FF2B5EF4-FFF2-40B4-BE49-F238E27FC236}">
                <a16:creationId xmlns:a16="http://schemas.microsoft.com/office/drawing/2014/main" id="{5E46079A-4648-465E-9D1A-479174C99FF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471728" y="3092185"/>
            <a:ext cx="972241" cy="45718"/>
            <a:chOff x="4886325" y="3371754"/>
            <a:chExt cx="2418492" cy="113728"/>
          </a:xfrm>
          <a:solidFill>
            <a:schemeClr val="accent1"/>
          </a:solidFill>
        </p:grpSpPr>
        <p:sp>
          <p:nvSpPr>
            <p:cNvPr id="39" name="Graphic 78">
              <a:extLst>
                <a:ext uri="{FF2B5EF4-FFF2-40B4-BE49-F238E27FC236}">
                  <a16:creationId xmlns:a16="http://schemas.microsoft.com/office/drawing/2014/main" id="{A3BA42E0-6D8E-44BF-AC6B-5FB25C200A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325" y="3428428"/>
              <a:ext cx="2418302" cy="9525"/>
            </a:xfrm>
            <a:custGeom>
              <a:avLst/>
              <a:gdLst>
                <a:gd name="connsiteX0" fmla="*/ 0 w 2418302"/>
                <a:gd name="connsiteY0" fmla="*/ 0 h 9525"/>
                <a:gd name="connsiteX1" fmla="*/ 2418302 w 2418302"/>
                <a:gd name="connsiteY1" fmla="*/ 0 h 9525"/>
              </a:gdLst>
              <a:ahLst/>
              <a:cxnLst>
                <a:cxn ang="0">
                  <a:pos x="connsiteX0" y="connsiteY0"/>
                </a:cxn>
                <a:cxn ang="0">
                  <a:pos x="connsiteX1" y="connsiteY1"/>
                </a:cxn>
              </a:cxnLst>
              <a:rect l="l" t="t" r="r" b="b"/>
              <a:pathLst>
                <a:path w="2418302" h="9525">
                  <a:moveTo>
                    <a:pt x="0" y="0"/>
                  </a:moveTo>
                  <a:lnTo>
                    <a:pt x="2418302" y="0"/>
                  </a:lnTo>
                </a:path>
              </a:pathLst>
            </a:custGeom>
            <a:grpFill/>
            <a:ln w="9525" cap="flat">
              <a:noFill/>
              <a:prstDash val="solid"/>
              <a:miter/>
            </a:ln>
          </p:spPr>
          <p:txBody>
            <a:bodyPr rtlCol="0" anchor="ctr"/>
            <a:lstStyle/>
            <a:p>
              <a:pPr algn="ctr"/>
              <a:endParaRPr lang="en-US"/>
            </a:p>
          </p:txBody>
        </p:sp>
        <p:grpSp>
          <p:nvGrpSpPr>
            <p:cNvPr id="40" name="Graphic 78">
              <a:extLst>
                <a:ext uri="{FF2B5EF4-FFF2-40B4-BE49-F238E27FC236}">
                  <a16:creationId xmlns:a16="http://schemas.microsoft.com/office/drawing/2014/main" id="{91EF6403-FD18-4EC0-840F-8F70F3494B3F}"/>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86709" y="3371754"/>
              <a:ext cx="2418108" cy="113728"/>
              <a:chOff x="4886709" y="3371754"/>
              <a:chExt cx="2418108" cy="113728"/>
            </a:xfrm>
            <a:grpFill/>
          </p:grpSpPr>
          <p:sp>
            <p:nvSpPr>
              <p:cNvPr id="41" name="Graphic 78">
                <a:extLst>
                  <a:ext uri="{FF2B5EF4-FFF2-40B4-BE49-F238E27FC236}">
                    <a16:creationId xmlns:a16="http://schemas.microsoft.com/office/drawing/2014/main" id="{92B6AD13-0D11-4C0C-A362-E048C97326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95088" y="3474384"/>
                <a:ext cx="32575" cy="2906"/>
              </a:xfrm>
              <a:custGeom>
                <a:avLst/>
                <a:gdLst>
                  <a:gd name="connsiteX0" fmla="*/ 0 w 32575"/>
                  <a:gd name="connsiteY0" fmla="*/ 49 h 2906"/>
                  <a:gd name="connsiteX1" fmla="*/ 32576 w 32575"/>
                  <a:gd name="connsiteY1" fmla="*/ 2907 h 2906"/>
                  <a:gd name="connsiteX2" fmla="*/ 0 w 32575"/>
                  <a:gd name="connsiteY2" fmla="*/ 49 h 2906"/>
                </a:gdLst>
                <a:ahLst/>
                <a:cxnLst>
                  <a:cxn ang="0">
                    <a:pos x="connsiteX0" y="connsiteY0"/>
                  </a:cxn>
                  <a:cxn ang="0">
                    <a:pos x="connsiteX1" y="connsiteY1"/>
                  </a:cxn>
                  <a:cxn ang="0">
                    <a:pos x="connsiteX2" y="connsiteY2"/>
                  </a:cxn>
                </a:cxnLst>
                <a:rect l="l" t="t" r="r" b="b"/>
                <a:pathLst>
                  <a:path w="32575" h="2906">
                    <a:moveTo>
                      <a:pt x="0" y="49"/>
                    </a:moveTo>
                    <a:cubicBezTo>
                      <a:pt x="7430" y="2335"/>
                      <a:pt x="20384" y="2526"/>
                      <a:pt x="32576" y="2907"/>
                    </a:cubicBezTo>
                    <a:cubicBezTo>
                      <a:pt x="23146" y="716"/>
                      <a:pt x="13240" y="-236"/>
                      <a:pt x="0" y="49"/>
                    </a:cubicBezTo>
                    <a:close/>
                  </a:path>
                </a:pathLst>
              </a:custGeom>
              <a:grpFill/>
              <a:ln w="9525" cap="flat">
                <a:noFill/>
                <a:prstDash val="solid"/>
                <a:miter/>
              </a:ln>
            </p:spPr>
            <p:txBody>
              <a:bodyPr rtlCol="0" anchor="ctr"/>
              <a:lstStyle/>
              <a:p>
                <a:pPr algn="ctr"/>
                <a:endParaRPr lang="en-US"/>
              </a:p>
            </p:txBody>
          </p:sp>
          <p:sp>
            <p:nvSpPr>
              <p:cNvPr id="42" name="Graphic 78">
                <a:extLst>
                  <a:ext uri="{FF2B5EF4-FFF2-40B4-BE49-F238E27FC236}">
                    <a16:creationId xmlns:a16="http://schemas.microsoft.com/office/drawing/2014/main" id="{61DDD1A9-F0A4-4900-9DEF-F6B383361B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927758" y="3477344"/>
                <a:ext cx="380" cy="42"/>
              </a:xfrm>
              <a:custGeom>
                <a:avLst/>
                <a:gdLst>
                  <a:gd name="connsiteX0" fmla="*/ 190 w 380"/>
                  <a:gd name="connsiteY0" fmla="*/ 42 h 42"/>
                  <a:gd name="connsiteX1" fmla="*/ 381 w 380"/>
                  <a:gd name="connsiteY1" fmla="*/ 42 h 42"/>
                  <a:gd name="connsiteX2" fmla="*/ 0 w 380"/>
                  <a:gd name="connsiteY2" fmla="*/ 42 h 42"/>
                  <a:gd name="connsiteX3" fmla="*/ 190 w 380"/>
                  <a:gd name="connsiteY3" fmla="*/ 42 h 42"/>
                </a:gdLst>
                <a:ahLst/>
                <a:cxnLst>
                  <a:cxn ang="0">
                    <a:pos x="connsiteX0" y="connsiteY0"/>
                  </a:cxn>
                  <a:cxn ang="0">
                    <a:pos x="connsiteX1" y="connsiteY1"/>
                  </a:cxn>
                  <a:cxn ang="0">
                    <a:pos x="connsiteX2" y="connsiteY2"/>
                  </a:cxn>
                  <a:cxn ang="0">
                    <a:pos x="connsiteX3" y="connsiteY3"/>
                  </a:cxn>
                </a:cxnLst>
                <a:rect l="l" t="t" r="r" b="b"/>
                <a:pathLst>
                  <a:path w="380" h="42">
                    <a:moveTo>
                      <a:pt x="190" y="42"/>
                    </a:moveTo>
                    <a:cubicBezTo>
                      <a:pt x="190" y="42"/>
                      <a:pt x="286" y="42"/>
                      <a:pt x="381" y="42"/>
                    </a:cubicBezTo>
                    <a:cubicBezTo>
                      <a:pt x="190" y="42"/>
                      <a:pt x="95" y="42"/>
                      <a:pt x="0" y="42"/>
                    </a:cubicBezTo>
                    <a:cubicBezTo>
                      <a:pt x="0" y="-53"/>
                      <a:pt x="95" y="42"/>
                      <a:pt x="190" y="42"/>
                    </a:cubicBezTo>
                    <a:close/>
                  </a:path>
                </a:pathLst>
              </a:custGeom>
              <a:grpFill/>
              <a:ln w="9525" cap="flat">
                <a:noFill/>
                <a:prstDash val="solid"/>
                <a:miter/>
              </a:ln>
            </p:spPr>
            <p:txBody>
              <a:bodyPr rtlCol="0" anchor="ctr"/>
              <a:lstStyle/>
              <a:p>
                <a:pPr algn="ctr"/>
                <a:endParaRPr lang="en-US"/>
              </a:p>
            </p:txBody>
          </p:sp>
          <p:sp>
            <p:nvSpPr>
              <p:cNvPr id="43" name="Graphic 78">
                <a:extLst>
                  <a:ext uri="{FF2B5EF4-FFF2-40B4-BE49-F238E27FC236}">
                    <a16:creationId xmlns:a16="http://schemas.microsoft.com/office/drawing/2014/main" id="{F26977AE-F962-40FD-945B-D1E106951B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285577" y="3374517"/>
                <a:ext cx="10001" cy="190"/>
              </a:xfrm>
              <a:custGeom>
                <a:avLst/>
                <a:gdLst>
                  <a:gd name="connsiteX0" fmla="*/ 10001 w 10001"/>
                  <a:gd name="connsiteY0" fmla="*/ 0 h 190"/>
                  <a:gd name="connsiteX1" fmla="*/ 0 w 10001"/>
                  <a:gd name="connsiteY1" fmla="*/ 191 h 190"/>
                  <a:gd name="connsiteX2" fmla="*/ 10001 w 10001"/>
                  <a:gd name="connsiteY2" fmla="*/ 0 h 190"/>
                </a:gdLst>
                <a:ahLst/>
                <a:cxnLst>
                  <a:cxn ang="0">
                    <a:pos x="connsiteX0" y="connsiteY0"/>
                  </a:cxn>
                  <a:cxn ang="0">
                    <a:pos x="connsiteX1" y="connsiteY1"/>
                  </a:cxn>
                  <a:cxn ang="0">
                    <a:pos x="connsiteX2" y="connsiteY2"/>
                  </a:cxn>
                </a:cxnLst>
                <a:rect l="l" t="t" r="r" b="b"/>
                <a:pathLst>
                  <a:path w="10001" h="190">
                    <a:moveTo>
                      <a:pt x="10001" y="0"/>
                    </a:moveTo>
                    <a:cubicBezTo>
                      <a:pt x="6953" y="0"/>
                      <a:pt x="3524" y="95"/>
                      <a:pt x="0" y="191"/>
                    </a:cubicBezTo>
                    <a:cubicBezTo>
                      <a:pt x="3334" y="191"/>
                      <a:pt x="6763" y="191"/>
                      <a:pt x="10001" y="0"/>
                    </a:cubicBezTo>
                    <a:close/>
                  </a:path>
                </a:pathLst>
              </a:custGeom>
              <a:grpFill/>
              <a:ln w="9525" cap="flat">
                <a:noFill/>
                <a:prstDash val="solid"/>
                <a:miter/>
              </a:ln>
            </p:spPr>
            <p:txBody>
              <a:bodyPr rtlCol="0" anchor="ctr"/>
              <a:lstStyle/>
              <a:p>
                <a:pPr algn="ctr"/>
                <a:endParaRPr lang="en-US"/>
              </a:p>
            </p:txBody>
          </p:sp>
          <p:sp>
            <p:nvSpPr>
              <p:cNvPr id="44" name="Graphic 78">
                <a:extLst>
                  <a:ext uri="{FF2B5EF4-FFF2-40B4-BE49-F238E27FC236}">
                    <a16:creationId xmlns:a16="http://schemas.microsoft.com/office/drawing/2014/main" id="{6078955A-1871-4463-B23D-8AD33984CD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886709" y="3371754"/>
                <a:ext cx="2418108" cy="113728"/>
              </a:xfrm>
              <a:custGeom>
                <a:avLst/>
                <a:gdLst>
                  <a:gd name="connsiteX0" fmla="*/ 632266 w 2418108"/>
                  <a:gd name="connsiteY0" fmla="*/ 112205 h 113728"/>
                  <a:gd name="connsiteX1" fmla="*/ 723039 w 2418108"/>
                  <a:gd name="connsiteY1" fmla="*/ 109538 h 113728"/>
                  <a:gd name="connsiteX2" fmla="*/ 735136 w 2418108"/>
                  <a:gd name="connsiteY2" fmla="*/ 111823 h 113728"/>
                  <a:gd name="connsiteX3" fmla="*/ 752471 w 2418108"/>
                  <a:gd name="connsiteY3" fmla="*/ 108680 h 113728"/>
                  <a:gd name="connsiteX4" fmla="*/ 772569 w 2418108"/>
                  <a:gd name="connsiteY4" fmla="*/ 110585 h 113728"/>
                  <a:gd name="connsiteX5" fmla="*/ 1112993 w 2418108"/>
                  <a:gd name="connsiteY5" fmla="*/ 112967 h 113728"/>
                  <a:gd name="connsiteX6" fmla="*/ 1083465 w 2418108"/>
                  <a:gd name="connsiteY6" fmla="*/ 108776 h 113728"/>
                  <a:gd name="connsiteX7" fmla="*/ 1296825 w 2418108"/>
                  <a:gd name="connsiteY7" fmla="*/ 108966 h 113728"/>
                  <a:gd name="connsiteX8" fmla="*/ 1346736 w 2418108"/>
                  <a:gd name="connsiteY8" fmla="*/ 103632 h 113728"/>
                  <a:gd name="connsiteX9" fmla="*/ 1360643 w 2418108"/>
                  <a:gd name="connsiteY9" fmla="*/ 107633 h 113728"/>
                  <a:gd name="connsiteX10" fmla="*/ 1381788 w 2418108"/>
                  <a:gd name="connsiteY10" fmla="*/ 107442 h 113728"/>
                  <a:gd name="connsiteX11" fmla="*/ 1371692 w 2418108"/>
                  <a:gd name="connsiteY11" fmla="*/ 106490 h 113728"/>
                  <a:gd name="connsiteX12" fmla="*/ 1430080 w 2418108"/>
                  <a:gd name="connsiteY12" fmla="*/ 105537 h 113728"/>
                  <a:gd name="connsiteX13" fmla="*/ 1420269 w 2418108"/>
                  <a:gd name="connsiteY13" fmla="*/ 104108 h 113728"/>
                  <a:gd name="connsiteX14" fmla="*/ 1455702 w 2418108"/>
                  <a:gd name="connsiteY14" fmla="*/ 107061 h 113728"/>
                  <a:gd name="connsiteX15" fmla="*/ 1439414 w 2418108"/>
                  <a:gd name="connsiteY15" fmla="*/ 108109 h 113728"/>
                  <a:gd name="connsiteX16" fmla="*/ 1503613 w 2418108"/>
                  <a:gd name="connsiteY16" fmla="*/ 105918 h 113728"/>
                  <a:gd name="connsiteX17" fmla="*/ 1495802 w 2418108"/>
                  <a:gd name="connsiteY17" fmla="*/ 105823 h 113728"/>
                  <a:gd name="connsiteX18" fmla="*/ 1695923 w 2418108"/>
                  <a:gd name="connsiteY18" fmla="*/ 95155 h 113728"/>
                  <a:gd name="connsiteX19" fmla="*/ 1684016 w 2418108"/>
                  <a:gd name="connsiteY19" fmla="*/ 92488 h 113728"/>
                  <a:gd name="connsiteX20" fmla="*/ 1706210 w 2418108"/>
                  <a:gd name="connsiteY20" fmla="*/ 90202 h 113728"/>
                  <a:gd name="connsiteX21" fmla="*/ 1693351 w 2418108"/>
                  <a:gd name="connsiteY21" fmla="*/ 98108 h 113728"/>
                  <a:gd name="connsiteX22" fmla="*/ 2058539 w 2418108"/>
                  <a:gd name="connsiteY22" fmla="*/ 102203 h 113728"/>
                  <a:gd name="connsiteX23" fmla="*/ 2064540 w 2418108"/>
                  <a:gd name="connsiteY23" fmla="*/ 95060 h 113728"/>
                  <a:gd name="connsiteX24" fmla="*/ 2227132 w 2418108"/>
                  <a:gd name="connsiteY24" fmla="*/ 96203 h 113728"/>
                  <a:gd name="connsiteX25" fmla="*/ 2245229 w 2418108"/>
                  <a:gd name="connsiteY25" fmla="*/ 96869 h 113728"/>
                  <a:gd name="connsiteX26" fmla="*/ 2254278 w 2418108"/>
                  <a:gd name="connsiteY26" fmla="*/ 94393 h 113728"/>
                  <a:gd name="connsiteX27" fmla="*/ 2418108 w 2418108"/>
                  <a:gd name="connsiteY27" fmla="*/ 5810 h 113728"/>
                  <a:gd name="connsiteX28" fmla="*/ 2399058 w 2418108"/>
                  <a:gd name="connsiteY28" fmla="*/ 2858 h 113728"/>
                  <a:gd name="connsiteX29" fmla="*/ 2241039 w 2418108"/>
                  <a:gd name="connsiteY29" fmla="*/ 1905 h 113728"/>
                  <a:gd name="connsiteX30" fmla="*/ 2243991 w 2418108"/>
                  <a:gd name="connsiteY30" fmla="*/ 1048 h 113728"/>
                  <a:gd name="connsiteX31" fmla="*/ 2197128 w 2418108"/>
                  <a:gd name="connsiteY31" fmla="*/ 0 h 113728"/>
                  <a:gd name="connsiteX32" fmla="*/ 1710591 w 2418108"/>
                  <a:gd name="connsiteY32" fmla="*/ 6287 h 113728"/>
                  <a:gd name="connsiteX33" fmla="*/ 1713353 w 2418108"/>
                  <a:gd name="connsiteY33" fmla="*/ 5906 h 113728"/>
                  <a:gd name="connsiteX34" fmla="*/ 1210814 w 2418108"/>
                  <a:gd name="connsiteY34" fmla="*/ 7715 h 113728"/>
                  <a:gd name="connsiteX35" fmla="*/ 684463 w 2418108"/>
                  <a:gd name="connsiteY35" fmla="*/ 13716 h 113728"/>
                  <a:gd name="connsiteX36" fmla="*/ 687511 w 2418108"/>
                  <a:gd name="connsiteY36" fmla="*/ 12859 h 113728"/>
                  <a:gd name="connsiteX37" fmla="*/ 435670 w 2418108"/>
                  <a:gd name="connsiteY37" fmla="*/ 12192 h 113728"/>
                  <a:gd name="connsiteX38" fmla="*/ 440718 w 2418108"/>
                  <a:gd name="connsiteY38" fmla="*/ 12668 h 113728"/>
                  <a:gd name="connsiteX39" fmla="*/ 386807 w 2418108"/>
                  <a:gd name="connsiteY39" fmla="*/ 9906 h 113728"/>
                  <a:gd name="connsiteX40" fmla="*/ 16856 w 2418108"/>
                  <a:gd name="connsiteY40" fmla="*/ 12192 h 113728"/>
                  <a:gd name="connsiteX41" fmla="*/ 63528 w 2418108"/>
                  <a:gd name="connsiteY41" fmla="*/ 102870 h 113728"/>
                  <a:gd name="connsiteX42" fmla="*/ 42668 w 2418108"/>
                  <a:gd name="connsiteY42" fmla="*/ 102584 h 113728"/>
                  <a:gd name="connsiteX43" fmla="*/ 41430 w 2418108"/>
                  <a:gd name="connsiteY43" fmla="*/ 105537 h 113728"/>
                  <a:gd name="connsiteX44" fmla="*/ 54575 w 2418108"/>
                  <a:gd name="connsiteY44" fmla="*/ 105347 h 113728"/>
                  <a:gd name="connsiteX45" fmla="*/ 388140 w 2418108"/>
                  <a:gd name="connsiteY45" fmla="*/ 112109 h 113728"/>
                  <a:gd name="connsiteX46" fmla="*/ 482152 w 2418108"/>
                  <a:gd name="connsiteY46" fmla="*/ 113729 h 113728"/>
                  <a:gd name="connsiteX47" fmla="*/ 632266 w 2418108"/>
                  <a:gd name="connsiteY47" fmla="*/ 112205 h 113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418108" h="113728">
                    <a:moveTo>
                      <a:pt x="632266" y="112205"/>
                    </a:moveTo>
                    <a:cubicBezTo>
                      <a:pt x="656364" y="104680"/>
                      <a:pt x="694940" y="114110"/>
                      <a:pt x="723039" y="109538"/>
                    </a:cubicBezTo>
                    <a:cubicBezTo>
                      <a:pt x="722849" y="109919"/>
                      <a:pt x="735898" y="110109"/>
                      <a:pt x="735136" y="111823"/>
                    </a:cubicBezTo>
                    <a:cubicBezTo>
                      <a:pt x="735041" y="108776"/>
                      <a:pt x="767616" y="112300"/>
                      <a:pt x="752471" y="108680"/>
                    </a:cubicBezTo>
                    <a:cubicBezTo>
                      <a:pt x="754757" y="107633"/>
                      <a:pt x="790571" y="107633"/>
                      <a:pt x="772569" y="110585"/>
                    </a:cubicBezTo>
                    <a:cubicBezTo>
                      <a:pt x="822099" y="111633"/>
                      <a:pt x="1059653" y="114395"/>
                      <a:pt x="1112993" y="112967"/>
                    </a:cubicBezTo>
                    <a:cubicBezTo>
                      <a:pt x="1106135" y="110776"/>
                      <a:pt x="1089656" y="112205"/>
                      <a:pt x="1083465" y="108776"/>
                    </a:cubicBezTo>
                    <a:cubicBezTo>
                      <a:pt x="1153950" y="111728"/>
                      <a:pt x="1230626" y="113157"/>
                      <a:pt x="1296825" y="108966"/>
                    </a:cubicBezTo>
                    <a:cubicBezTo>
                      <a:pt x="1277680" y="103251"/>
                      <a:pt x="1356071" y="110966"/>
                      <a:pt x="1346736" y="103632"/>
                    </a:cubicBezTo>
                    <a:cubicBezTo>
                      <a:pt x="1351213" y="105347"/>
                      <a:pt x="1374454" y="106109"/>
                      <a:pt x="1360643" y="107633"/>
                    </a:cubicBezTo>
                    <a:cubicBezTo>
                      <a:pt x="1368548" y="107728"/>
                      <a:pt x="1376168" y="108299"/>
                      <a:pt x="1381788" y="107442"/>
                    </a:cubicBezTo>
                    <a:lnTo>
                      <a:pt x="1371692" y="106490"/>
                    </a:lnTo>
                    <a:cubicBezTo>
                      <a:pt x="1398266" y="106013"/>
                      <a:pt x="1412744" y="108680"/>
                      <a:pt x="1430080" y="105537"/>
                    </a:cubicBezTo>
                    <a:lnTo>
                      <a:pt x="1420269" y="104108"/>
                    </a:lnTo>
                    <a:cubicBezTo>
                      <a:pt x="1436176" y="103918"/>
                      <a:pt x="1449416" y="103632"/>
                      <a:pt x="1455702" y="107061"/>
                    </a:cubicBezTo>
                    <a:lnTo>
                      <a:pt x="1439414" y="108109"/>
                    </a:lnTo>
                    <a:cubicBezTo>
                      <a:pt x="1465799" y="108014"/>
                      <a:pt x="1481610" y="107823"/>
                      <a:pt x="1503613" y="105918"/>
                    </a:cubicBezTo>
                    <a:lnTo>
                      <a:pt x="1495802" y="105823"/>
                    </a:lnTo>
                    <a:cubicBezTo>
                      <a:pt x="1523806" y="102394"/>
                      <a:pt x="1670110" y="99441"/>
                      <a:pt x="1695923" y="95155"/>
                    </a:cubicBezTo>
                    <a:lnTo>
                      <a:pt x="1684016" y="92488"/>
                    </a:lnTo>
                    <a:lnTo>
                      <a:pt x="1706210" y="90202"/>
                    </a:lnTo>
                    <a:cubicBezTo>
                      <a:pt x="1703543" y="90202"/>
                      <a:pt x="1695542" y="98965"/>
                      <a:pt x="1693351" y="98108"/>
                    </a:cubicBezTo>
                    <a:cubicBezTo>
                      <a:pt x="1757549" y="99441"/>
                      <a:pt x="2045109" y="91345"/>
                      <a:pt x="2058539" y="102203"/>
                    </a:cubicBezTo>
                    <a:cubicBezTo>
                      <a:pt x="2079780" y="101917"/>
                      <a:pt x="2071303" y="103918"/>
                      <a:pt x="2064540" y="95060"/>
                    </a:cubicBezTo>
                    <a:cubicBezTo>
                      <a:pt x="2086638" y="95441"/>
                      <a:pt x="2259707" y="88773"/>
                      <a:pt x="2227132" y="96203"/>
                    </a:cubicBezTo>
                    <a:cubicBezTo>
                      <a:pt x="2232371" y="96298"/>
                      <a:pt x="2240372" y="95917"/>
                      <a:pt x="2245229" y="96869"/>
                    </a:cubicBezTo>
                    <a:cubicBezTo>
                      <a:pt x="2235704" y="94583"/>
                      <a:pt x="2261708" y="95345"/>
                      <a:pt x="2254278" y="94393"/>
                    </a:cubicBezTo>
                    <a:cubicBezTo>
                      <a:pt x="2395724" y="108776"/>
                      <a:pt x="2341527" y="36576"/>
                      <a:pt x="2418108" y="5810"/>
                    </a:cubicBezTo>
                    <a:cubicBezTo>
                      <a:pt x="2398772" y="4763"/>
                      <a:pt x="2335717" y="7239"/>
                      <a:pt x="2399058" y="2858"/>
                    </a:cubicBezTo>
                    <a:cubicBezTo>
                      <a:pt x="2343527" y="-572"/>
                      <a:pt x="2296283" y="1238"/>
                      <a:pt x="2241039" y="1905"/>
                    </a:cubicBezTo>
                    <a:lnTo>
                      <a:pt x="2243991" y="1048"/>
                    </a:lnTo>
                    <a:cubicBezTo>
                      <a:pt x="2234181" y="-381"/>
                      <a:pt x="2214845" y="1524"/>
                      <a:pt x="2197128" y="0"/>
                    </a:cubicBezTo>
                    <a:cubicBezTo>
                      <a:pt x="2115880" y="6096"/>
                      <a:pt x="1816128" y="3524"/>
                      <a:pt x="1710591" y="6287"/>
                    </a:cubicBezTo>
                    <a:lnTo>
                      <a:pt x="1713353" y="5906"/>
                    </a:lnTo>
                    <a:cubicBezTo>
                      <a:pt x="1577146" y="5429"/>
                      <a:pt x="1349308" y="11240"/>
                      <a:pt x="1210814" y="7715"/>
                    </a:cubicBezTo>
                    <a:cubicBezTo>
                      <a:pt x="1095848" y="23717"/>
                      <a:pt x="819051" y="5429"/>
                      <a:pt x="684463" y="13716"/>
                    </a:cubicBezTo>
                    <a:lnTo>
                      <a:pt x="687511" y="12859"/>
                    </a:lnTo>
                    <a:cubicBezTo>
                      <a:pt x="655316" y="14192"/>
                      <a:pt x="473008" y="10954"/>
                      <a:pt x="435670" y="12192"/>
                    </a:cubicBezTo>
                    <a:lnTo>
                      <a:pt x="440718" y="12668"/>
                    </a:lnTo>
                    <a:cubicBezTo>
                      <a:pt x="408047" y="14764"/>
                      <a:pt x="412524" y="11049"/>
                      <a:pt x="386807" y="9906"/>
                    </a:cubicBezTo>
                    <a:cubicBezTo>
                      <a:pt x="275174" y="28004"/>
                      <a:pt x="142395" y="18764"/>
                      <a:pt x="16856" y="12192"/>
                    </a:cubicBezTo>
                    <a:cubicBezTo>
                      <a:pt x="-6195" y="35528"/>
                      <a:pt x="-17434" y="114395"/>
                      <a:pt x="63528" y="102870"/>
                    </a:cubicBezTo>
                    <a:cubicBezTo>
                      <a:pt x="63528" y="102870"/>
                      <a:pt x="42668" y="102584"/>
                      <a:pt x="42668" y="102584"/>
                    </a:cubicBezTo>
                    <a:cubicBezTo>
                      <a:pt x="58004" y="103156"/>
                      <a:pt x="47336" y="104299"/>
                      <a:pt x="41430" y="105537"/>
                    </a:cubicBezTo>
                    <a:cubicBezTo>
                      <a:pt x="46764" y="105537"/>
                      <a:pt x="68386" y="107442"/>
                      <a:pt x="54575" y="105347"/>
                    </a:cubicBezTo>
                    <a:cubicBezTo>
                      <a:pt x="158588" y="108109"/>
                      <a:pt x="297462" y="110109"/>
                      <a:pt x="388140" y="112109"/>
                    </a:cubicBezTo>
                    <a:cubicBezTo>
                      <a:pt x="420525" y="113348"/>
                      <a:pt x="453577" y="106680"/>
                      <a:pt x="482152" y="113729"/>
                    </a:cubicBezTo>
                    <a:cubicBezTo>
                      <a:pt x="477580" y="111919"/>
                      <a:pt x="629885" y="111728"/>
                      <a:pt x="632266" y="112205"/>
                    </a:cubicBezTo>
                    <a:close/>
                  </a:path>
                </a:pathLst>
              </a:custGeom>
              <a:grpFill/>
              <a:ln w="9525" cap="flat">
                <a:noFill/>
                <a:prstDash val="solid"/>
                <a:miter/>
              </a:ln>
            </p:spPr>
            <p:txBody>
              <a:bodyPr rtlCol="0" anchor="ctr"/>
              <a:lstStyle/>
              <a:p>
                <a:pPr algn="ctr"/>
                <a:endParaRPr lang="en-US"/>
              </a:p>
            </p:txBody>
          </p:sp>
        </p:grpSp>
      </p:grpSp>
      <p:sp>
        <p:nvSpPr>
          <p:cNvPr id="46" name="Freeform: Shape 45">
            <a:extLst>
              <a:ext uri="{FF2B5EF4-FFF2-40B4-BE49-F238E27FC236}">
                <a16:creationId xmlns:a16="http://schemas.microsoft.com/office/drawing/2014/main" id="{62F1D297-74F5-4948-9655-BC87A30A46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5637359"/>
            <a:ext cx="5486401" cy="1220641"/>
          </a:xfrm>
          <a:custGeom>
            <a:avLst/>
            <a:gdLst>
              <a:gd name="connsiteX0" fmla="*/ 2025355 w 2438970"/>
              <a:gd name="connsiteY0" fmla="*/ 235 h 1341332"/>
              <a:gd name="connsiteX1" fmla="*/ 2381960 w 2438970"/>
              <a:gd name="connsiteY1" fmla="*/ 44517 h 1341332"/>
              <a:gd name="connsiteX2" fmla="*/ 2438970 w 2438970"/>
              <a:gd name="connsiteY2" fmla="*/ 58872 h 1341332"/>
              <a:gd name="connsiteX3" fmla="*/ 2438970 w 2438970"/>
              <a:gd name="connsiteY3" fmla="*/ 1341332 h 1341332"/>
              <a:gd name="connsiteX4" fmla="*/ 0 w 2438970"/>
              <a:gd name="connsiteY4" fmla="*/ 1341332 h 1341332"/>
              <a:gd name="connsiteX5" fmla="*/ 13333 w 2438970"/>
              <a:gd name="connsiteY5" fmla="*/ 1328018 h 1341332"/>
              <a:gd name="connsiteX6" fmla="*/ 936262 w 2438970"/>
              <a:gd name="connsiteY6" fmla="*/ 459947 h 1341332"/>
              <a:gd name="connsiteX7" fmla="*/ 1554028 w 2438970"/>
              <a:gd name="connsiteY7" fmla="*/ 71153 h 1341332"/>
              <a:gd name="connsiteX8" fmla="*/ 2025355 w 2438970"/>
              <a:gd name="connsiteY8" fmla="*/ 235 h 13413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38970" h="1341332">
                <a:moveTo>
                  <a:pt x="2025355" y="235"/>
                </a:moveTo>
                <a:cubicBezTo>
                  <a:pt x="2143847" y="2306"/>
                  <a:pt x="2262766" y="17993"/>
                  <a:pt x="2381960" y="44517"/>
                </a:cubicBezTo>
                <a:lnTo>
                  <a:pt x="2438970" y="58872"/>
                </a:lnTo>
                <a:lnTo>
                  <a:pt x="2438970" y="1341332"/>
                </a:lnTo>
                <a:lnTo>
                  <a:pt x="0" y="1341332"/>
                </a:lnTo>
                <a:lnTo>
                  <a:pt x="13333" y="1328018"/>
                </a:lnTo>
                <a:cubicBezTo>
                  <a:pt x="324723" y="1028950"/>
                  <a:pt x="645390" y="738459"/>
                  <a:pt x="936262" y="459947"/>
                </a:cubicBezTo>
                <a:cubicBezTo>
                  <a:pt x="1139660" y="265152"/>
                  <a:pt x="1345794" y="140817"/>
                  <a:pt x="1554028" y="71153"/>
                </a:cubicBezTo>
                <a:cubicBezTo>
                  <a:pt x="1710136" y="18918"/>
                  <a:pt x="1867365" y="-2526"/>
                  <a:pt x="2025355" y="235"/>
                </a:cubicBez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48" name="Group 47">
            <a:extLst>
              <a:ext uri="{FF2B5EF4-FFF2-40B4-BE49-F238E27FC236}">
                <a16:creationId xmlns:a16="http://schemas.microsoft.com/office/drawing/2014/main" id="{756DB040-BB4B-446D-9172-7253A56604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782" y="5182141"/>
            <a:ext cx="886141" cy="802496"/>
            <a:chOff x="10948005" y="3272152"/>
            <a:chExt cx="868640" cy="786648"/>
          </a:xfrm>
          <a:solidFill>
            <a:schemeClr val="accent1"/>
          </a:solidFill>
        </p:grpSpPr>
        <p:sp>
          <p:nvSpPr>
            <p:cNvPr id="49" name="Freeform: Shape 48">
              <a:extLst>
                <a:ext uri="{FF2B5EF4-FFF2-40B4-BE49-F238E27FC236}">
                  <a16:creationId xmlns:a16="http://schemas.microsoft.com/office/drawing/2014/main" id="{58AE7480-26E8-4D60-9ABF-DF801570BEF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94317" y="3944888"/>
              <a:ext cx="128449" cy="113912"/>
            </a:xfrm>
            <a:custGeom>
              <a:avLst/>
              <a:gdLst>
                <a:gd name="connsiteX0" fmla="*/ 237621 w 453152"/>
                <a:gd name="connsiteY0" fmla="*/ 965 h 401867"/>
                <a:gd name="connsiteX1" fmla="*/ 370246 w 453152"/>
                <a:gd name="connsiteY1" fmla="*/ 23666 h 401867"/>
                <a:gd name="connsiteX2" fmla="*/ 437392 w 453152"/>
                <a:gd name="connsiteY2" fmla="*/ 198545 h 401867"/>
                <a:gd name="connsiteX3" fmla="*/ 67745 w 453152"/>
                <a:gd name="connsiteY3" fmla="*/ 392003 h 401867"/>
                <a:gd name="connsiteX4" fmla="*/ 911 w 453152"/>
                <a:gd name="connsiteY4" fmla="*/ 254095 h 401867"/>
                <a:gd name="connsiteX5" fmla="*/ 115564 w 453152"/>
                <a:gd name="connsiteY5" fmla="*/ 51160 h 401867"/>
                <a:gd name="connsiteX6" fmla="*/ 237621 w 453152"/>
                <a:gd name="connsiteY6" fmla="*/ 965 h 401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3152" h="401867">
                  <a:moveTo>
                    <a:pt x="237621" y="965"/>
                  </a:moveTo>
                  <a:cubicBezTo>
                    <a:pt x="283632" y="-2971"/>
                    <a:pt x="331405" y="5243"/>
                    <a:pt x="370246" y="23666"/>
                  </a:cubicBezTo>
                  <a:cubicBezTo>
                    <a:pt x="436830" y="55275"/>
                    <a:pt x="477168" y="116810"/>
                    <a:pt x="437392" y="198545"/>
                  </a:cubicBezTo>
                  <a:cubicBezTo>
                    <a:pt x="391568" y="292624"/>
                    <a:pt x="176850" y="441630"/>
                    <a:pt x="67745" y="392003"/>
                  </a:cubicBezTo>
                  <a:cubicBezTo>
                    <a:pt x="18056" y="369372"/>
                    <a:pt x="-5012" y="308398"/>
                    <a:pt x="911" y="254095"/>
                  </a:cubicBezTo>
                  <a:cubicBezTo>
                    <a:pt x="9203" y="178033"/>
                    <a:pt x="61012" y="103094"/>
                    <a:pt x="115564" y="51160"/>
                  </a:cubicBezTo>
                  <a:cubicBezTo>
                    <a:pt x="147361" y="20985"/>
                    <a:pt x="191610" y="4900"/>
                    <a:pt x="237621" y="96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0" name="Freeform: Shape 49">
              <a:extLst>
                <a:ext uri="{FF2B5EF4-FFF2-40B4-BE49-F238E27FC236}">
                  <a16:creationId xmlns:a16="http://schemas.microsoft.com/office/drawing/2014/main" id="{3644645D-B360-4E3D-A96A-6D9CE4F34C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53045" y="3808430"/>
              <a:ext cx="144912" cy="193414"/>
            </a:xfrm>
            <a:custGeom>
              <a:avLst/>
              <a:gdLst>
                <a:gd name="connsiteX0" fmla="*/ 390625 w 511232"/>
                <a:gd name="connsiteY0" fmla="*/ 1621 h 682341"/>
                <a:gd name="connsiteX1" fmla="*/ 508142 w 511232"/>
                <a:gd name="connsiteY1" fmla="*/ 64038 h 682341"/>
                <a:gd name="connsiteX2" fmla="*/ 508453 w 511232"/>
                <a:gd name="connsiteY2" fmla="*/ 121832 h 682341"/>
                <a:gd name="connsiteX3" fmla="*/ 316492 w 511232"/>
                <a:gd name="connsiteY3" fmla="*/ 567602 h 682341"/>
                <a:gd name="connsiteX4" fmla="*/ 80265 w 511232"/>
                <a:gd name="connsiteY4" fmla="*/ 640359 h 682341"/>
                <a:gd name="connsiteX5" fmla="*/ 13306 w 511232"/>
                <a:gd name="connsiteY5" fmla="*/ 274828 h 682341"/>
                <a:gd name="connsiteX6" fmla="*/ 140989 w 511232"/>
                <a:gd name="connsiteY6" fmla="*/ 107181 h 682341"/>
                <a:gd name="connsiteX7" fmla="*/ 390625 w 511232"/>
                <a:gd name="connsiteY7" fmla="*/ 1621 h 682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11232" h="682341">
                  <a:moveTo>
                    <a:pt x="390625" y="1621"/>
                  </a:moveTo>
                  <a:cubicBezTo>
                    <a:pt x="446543" y="-5212"/>
                    <a:pt x="493343" y="8441"/>
                    <a:pt x="508142" y="64038"/>
                  </a:cubicBezTo>
                  <a:cubicBezTo>
                    <a:pt x="513192" y="82866"/>
                    <a:pt x="511134" y="102754"/>
                    <a:pt x="508453" y="121832"/>
                  </a:cubicBezTo>
                  <a:cubicBezTo>
                    <a:pt x="485324" y="287796"/>
                    <a:pt x="417242" y="443971"/>
                    <a:pt x="316492" y="567602"/>
                  </a:cubicBezTo>
                  <a:cubicBezTo>
                    <a:pt x="253024" y="645534"/>
                    <a:pt x="165055" y="737743"/>
                    <a:pt x="80265" y="640359"/>
                  </a:cubicBezTo>
                  <a:cubicBezTo>
                    <a:pt x="5014" y="553948"/>
                    <a:pt x="-17368" y="383621"/>
                    <a:pt x="13306" y="274828"/>
                  </a:cubicBezTo>
                  <a:cubicBezTo>
                    <a:pt x="33443" y="203318"/>
                    <a:pt x="83382" y="146521"/>
                    <a:pt x="140989" y="107181"/>
                  </a:cubicBezTo>
                  <a:cubicBezTo>
                    <a:pt x="178904" y="81308"/>
                    <a:pt x="297428" y="13010"/>
                    <a:pt x="390625" y="162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1" name="Freeform: Shape 50">
              <a:extLst>
                <a:ext uri="{FF2B5EF4-FFF2-40B4-BE49-F238E27FC236}">
                  <a16:creationId xmlns:a16="http://schemas.microsoft.com/office/drawing/2014/main" id="{E99C8E1E-3260-4E6A-83CA-9334683161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84524" y="3907536"/>
              <a:ext cx="132121" cy="93006"/>
            </a:xfrm>
            <a:custGeom>
              <a:avLst/>
              <a:gdLst>
                <a:gd name="connsiteX0" fmla="*/ 252822 w 466107"/>
                <a:gd name="connsiteY0" fmla="*/ 1539 h 328114"/>
                <a:gd name="connsiteX1" fmla="*/ 451641 w 466107"/>
                <a:gd name="connsiteY1" fmla="*/ 122177 h 328114"/>
                <a:gd name="connsiteX2" fmla="*/ 391790 w 466107"/>
                <a:gd name="connsiteY2" fmla="*/ 297430 h 328114"/>
                <a:gd name="connsiteX3" fmla="*/ 8614 w 466107"/>
                <a:gd name="connsiteY3" fmla="*/ 243252 h 328114"/>
                <a:gd name="connsiteX4" fmla="*/ 45897 w 466107"/>
                <a:gd name="connsiteY4" fmla="*/ 97302 h 328114"/>
                <a:gd name="connsiteX5" fmla="*/ 252822 w 466107"/>
                <a:gd name="connsiteY5" fmla="*/ 1539 h 3281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107" h="328114">
                  <a:moveTo>
                    <a:pt x="252822" y="1539"/>
                  </a:moveTo>
                  <a:cubicBezTo>
                    <a:pt x="335429" y="-10494"/>
                    <a:pt x="418848" y="49794"/>
                    <a:pt x="451641" y="122177"/>
                  </a:cubicBezTo>
                  <a:cubicBezTo>
                    <a:pt x="479697" y="184273"/>
                    <a:pt x="470594" y="255285"/>
                    <a:pt x="391790" y="297430"/>
                  </a:cubicBezTo>
                  <a:cubicBezTo>
                    <a:pt x="301077" y="345935"/>
                    <a:pt x="55935" y="343254"/>
                    <a:pt x="8614" y="243252"/>
                  </a:cubicBezTo>
                  <a:cubicBezTo>
                    <a:pt x="-12895" y="197678"/>
                    <a:pt x="8240" y="136766"/>
                    <a:pt x="45897" y="97302"/>
                  </a:cubicBezTo>
                  <a:cubicBezTo>
                    <a:pt x="98704" y="42064"/>
                    <a:pt x="181872" y="11950"/>
                    <a:pt x="252822" y="153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venir Next LT Pro Light"/>
                <a:ea typeface="+mn-ea"/>
                <a:cs typeface="+mn-cs"/>
              </a:endParaRPr>
            </a:p>
          </p:txBody>
        </p:sp>
        <p:sp>
          <p:nvSpPr>
            <p:cNvPr id="52" name="Graphic 12">
              <a:extLst>
                <a:ext uri="{FF2B5EF4-FFF2-40B4-BE49-F238E27FC236}">
                  <a16:creationId xmlns:a16="http://schemas.microsoft.com/office/drawing/2014/main" id="{3A551C21-5423-4320-86B3-CA6956E7089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142141" y="3272152"/>
              <a:ext cx="180625" cy="158824"/>
            </a:xfrm>
            <a:custGeom>
              <a:avLst/>
              <a:gdLst>
                <a:gd name="connsiteX0" fmla="*/ 63289 w 3341477"/>
                <a:gd name="connsiteY0" fmla="*/ 1933384 h 2938167"/>
                <a:gd name="connsiteX1" fmla="*/ 263314 w 3341477"/>
                <a:gd name="connsiteY1" fmla="*/ 514159 h 2938167"/>
                <a:gd name="connsiteX2" fmla="*/ 1098276 w 3341477"/>
                <a:gd name="connsiteY2" fmla="*/ 952 h 2938167"/>
                <a:gd name="connsiteX3" fmla="*/ 2654089 w 3341477"/>
                <a:gd name="connsiteY3" fmla="*/ 371284 h 2938167"/>
                <a:gd name="connsiteX4" fmla="*/ 3219398 w 3341477"/>
                <a:gd name="connsiteY4" fmla="*/ 2080926 h 2938167"/>
                <a:gd name="connsiteX5" fmla="*/ 2044489 w 3341477"/>
                <a:gd name="connsiteY5" fmla="*/ 2933509 h 2938167"/>
                <a:gd name="connsiteX6" fmla="*/ 453814 w 3341477"/>
                <a:gd name="connsiteY6" fmla="*/ 2495359 h 2938167"/>
                <a:gd name="connsiteX7" fmla="*/ 63289 w 3341477"/>
                <a:gd name="connsiteY7" fmla="*/ 1933384 h 2938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41477" h="2938167">
                  <a:moveTo>
                    <a:pt x="63289" y="1933384"/>
                  </a:moveTo>
                  <a:cubicBezTo>
                    <a:pt x="56717" y="1895856"/>
                    <a:pt x="-165311" y="914209"/>
                    <a:pt x="263314" y="514159"/>
                  </a:cubicBezTo>
                  <a:cubicBezTo>
                    <a:pt x="691939" y="114109"/>
                    <a:pt x="609262" y="11620"/>
                    <a:pt x="1098276" y="952"/>
                  </a:cubicBezTo>
                  <a:cubicBezTo>
                    <a:pt x="1587289" y="-9716"/>
                    <a:pt x="2320714" y="66484"/>
                    <a:pt x="2654089" y="371284"/>
                  </a:cubicBezTo>
                  <a:cubicBezTo>
                    <a:pt x="2987464" y="676084"/>
                    <a:pt x="3603732" y="1514094"/>
                    <a:pt x="3219398" y="2080926"/>
                  </a:cubicBezTo>
                  <a:cubicBezTo>
                    <a:pt x="2835064" y="2647759"/>
                    <a:pt x="2558839" y="2895409"/>
                    <a:pt x="2044489" y="2933509"/>
                  </a:cubicBezTo>
                  <a:cubicBezTo>
                    <a:pt x="1530139" y="2971609"/>
                    <a:pt x="701464" y="2771584"/>
                    <a:pt x="453814" y="2495359"/>
                  </a:cubicBezTo>
                  <a:cubicBezTo>
                    <a:pt x="206164" y="2219134"/>
                    <a:pt x="101389" y="2152459"/>
                    <a:pt x="63289" y="1933384"/>
                  </a:cubicBezTo>
                  <a:close/>
                </a:path>
              </a:pathLst>
            </a:custGeom>
            <a:grpFill/>
            <a:ln w="9525" cap="flat">
              <a:noFill/>
              <a:prstDash val="solid"/>
              <a:miter/>
            </a:ln>
          </p:spPr>
          <p:txBody>
            <a:bodyPr rtlCol="0" anchor="ctr"/>
            <a:lstStyle/>
            <a:p>
              <a:endParaRPr lang="en-US"/>
            </a:p>
          </p:txBody>
        </p:sp>
        <p:sp>
          <p:nvSpPr>
            <p:cNvPr id="53" name="Graphic 15">
              <a:extLst>
                <a:ext uri="{FF2B5EF4-FFF2-40B4-BE49-F238E27FC236}">
                  <a16:creationId xmlns:a16="http://schemas.microsoft.com/office/drawing/2014/main" id="{6D1A9E3F-8323-45A6-B267-8EA6B1A0003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602136" y="3379098"/>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4" name="Graphic 15">
              <a:extLst>
                <a:ext uri="{FF2B5EF4-FFF2-40B4-BE49-F238E27FC236}">
                  <a16:creationId xmlns:a16="http://schemas.microsoft.com/office/drawing/2014/main" id="{F4049F71-8749-4860-8F6D-611D459A9F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48005" y="3504095"/>
              <a:ext cx="82388" cy="75292"/>
            </a:xfrm>
            <a:custGeom>
              <a:avLst/>
              <a:gdLst>
                <a:gd name="connsiteX0" fmla="*/ 17664 w 5240764"/>
                <a:gd name="connsiteY0" fmla="*/ 2947947 h 4789394"/>
                <a:gd name="connsiteX1" fmla="*/ 903489 w 5240764"/>
                <a:gd name="connsiteY1" fmla="*/ 195222 h 4789394"/>
                <a:gd name="connsiteX2" fmla="*/ 3560964 w 5240764"/>
                <a:gd name="connsiteY2" fmla="*/ 357147 h 4789394"/>
                <a:gd name="connsiteX3" fmla="*/ 5240602 w 5240764"/>
                <a:gd name="connsiteY3" fmla="*/ 2076409 h 4789394"/>
                <a:gd name="connsiteX4" fmla="*/ 4568328 w 5240764"/>
                <a:gd name="connsiteY4" fmla="*/ 3879397 h 4789394"/>
                <a:gd name="connsiteX5" fmla="*/ 3284739 w 5240764"/>
                <a:gd name="connsiteY5" fmla="*/ 4605297 h 4789394"/>
                <a:gd name="connsiteX6" fmla="*/ 1074939 w 5240764"/>
                <a:gd name="connsiteY6" fmla="*/ 4357647 h 4789394"/>
                <a:gd name="connsiteX7" fmla="*/ 15187 w 5240764"/>
                <a:gd name="connsiteY7" fmla="*/ 2830313 h 47893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40764" h="4789394">
                  <a:moveTo>
                    <a:pt x="17664" y="2947947"/>
                  </a:moveTo>
                  <a:cubicBezTo>
                    <a:pt x="17664" y="2900322"/>
                    <a:pt x="-201411" y="490497"/>
                    <a:pt x="903489" y="195222"/>
                  </a:cubicBezTo>
                  <a:cubicBezTo>
                    <a:pt x="2008389" y="-100053"/>
                    <a:pt x="2598939" y="-71478"/>
                    <a:pt x="3560964" y="357147"/>
                  </a:cubicBezTo>
                  <a:cubicBezTo>
                    <a:pt x="4522989" y="785772"/>
                    <a:pt x="5253271" y="1338222"/>
                    <a:pt x="5240602" y="2076409"/>
                  </a:cubicBezTo>
                  <a:cubicBezTo>
                    <a:pt x="5227934" y="2814597"/>
                    <a:pt x="4842267" y="3677276"/>
                    <a:pt x="4568328" y="3879397"/>
                  </a:cubicBezTo>
                  <a:cubicBezTo>
                    <a:pt x="4294389" y="4081422"/>
                    <a:pt x="4065789" y="4548147"/>
                    <a:pt x="3284739" y="4605297"/>
                  </a:cubicBezTo>
                  <a:cubicBezTo>
                    <a:pt x="2503689" y="4662447"/>
                    <a:pt x="1579764" y="5110122"/>
                    <a:pt x="1074939" y="4357647"/>
                  </a:cubicBezTo>
                  <a:cubicBezTo>
                    <a:pt x="570114" y="3605172"/>
                    <a:pt x="12615" y="3617554"/>
                    <a:pt x="15187" y="2830313"/>
                  </a:cubicBezTo>
                </a:path>
              </a:pathLst>
            </a:custGeom>
            <a:grpFill/>
            <a:ln w="9525" cap="flat">
              <a:noFill/>
              <a:prstDash val="solid"/>
              <a:miter/>
            </a:ln>
          </p:spPr>
          <p:txBody>
            <a:bodyPr rtlCol="0" anchor="ctr"/>
            <a:lstStyle/>
            <a:p>
              <a:endParaRPr lang="en-US"/>
            </a:p>
          </p:txBody>
        </p:sp>
        <p:sp>
          <p:nvSpPr>
            <p:cNvPr id="55" name="Freeform: Shape 54">
              <a:extLst>
                <a:ext uri="{FF2B5EF4-FFF2-40B4-BE49-F238E27FC236}">
                  <a16:creationId xmlns:a16="http://schemas.microsoft.com/office/drawing/2014/main" id="{89D62868-92E4-42DF-9CF9-A9190CC14CB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343727" y="3666564"/>
              <a:ext cx="173527" cy="138496"/>
            </a:xfrm>
            <a:custGeom>
              <a:avLst/>
              <a:gdLst>
                <a:gd name="connsiteX0" fmla="*/ 237392 w 789043"/>
                <a:gd name="connsiteY0" fmla="*/ 81 h 629754"/>
                <a:gd name="connsiteX1" fmla="*/ 758692 w 789043"/>
                <a:gd name="connsiteY1" fmla="*/ 233550 h 629754"/>
                <a:gd name="connsiteX2" fmla="*/ 650647 w 789043"/>
                <a:gd name="connsiteY2" fmla="*/ 335111 h 629754"/>
                <a:gd name="connsiteX3" fmla="*/ 315041 w 789043"/>
                <a:gd name="connsiteY3" fmla="*/ 584992 h 629754"/>
                <a:gd name="connsiteX4" fmla="*/ 192159 w 789043"/>
                <a:gd name="connsiteY4" fmla="*/ 625953 h 629754"/>
                <a:gd name="connsiteX5" fmla="*/ 124264 w 789043"/>
                <a:gd name="connsiteY5" fmla="*/ 552260 h 629754"/>
                <a:gd name="connsiteX6" fmla="*/ 1631 w 789043"/>
                <a:gd name="connsiteY6" fmla="*/ 133735 h 629754"/>
                <a:gd name="connsiteX7" fmla="*/ 35422 w 789043"/>
                <a:gd name="connsiteY7" fmla="*/ 14157 h 629754"/>
                <a:gd name="connsiteX8" fmla="*/ 113728 w 789043"/>
                <a:gd name="connsiteY8" fmla="*/ 378 h 629754"/>
                <a:gd name="connsiteX9" fmla="*/ 237392 w 789043"/>
                <a:gd name="connsiteY9" fmla="*/ 81 h 629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89043" h="629754">
                  <a:moveTo>
                    <a:pt x="237392" y="81"/>
                  </a:moveTo>
                  <a:cubicBezTo>
                    <a:pt x="474795" y="-992"/>
                    <a:pt x="907215" y="10463"/>
                    <a:pt x="758692" y="233550"/>
                  </a:cubicBezTo>
                  <a:cubicBezTo>
                    <a:pt x="731135" y="274948"/>
                    <a:pt x="690486" y="305435"/>
                    <a:pt x="650647" y="335111"/>
                  </a:cubicBezTo>
                  <a:cubicBezTo>
                    <a:pt x="538737" y="418405"/>
                    <a:pt x="426889" y="501698"/>
                    <a:pt x="315041" y="584992"/>
                  </a:cubicBezTo>
                  <a:cubicBezTo>
                    <a:pt x="278943" y="611863"/>
                    <a:pt x="234865" y="640167"/>
                    <a:pt x="192159" y="625953"/>
                  </a:cubicBezTo>
                  <a:cubicBezTo>
                    <a:pt x="159614" y="615105"/>
                    <a:pt x="139851" y="582810"/>
                    <a:pt x="124264" y="552260"/>
                  </a:cubicBezTo>
                  <a:cubicBezTo>
                    <a:pt x="57742" y="422021"/>
                    <a:pt x="15908" y="279250"/>
                    <a:pt x="1631" y="133735"/>
                  </a:cubicBezTo>
                  <a:cubicBezTo>
                    <a:pt x="-2671" y="90343"/>
                    <a:pt x="-676" y="38596"/>
                    <a:pt x="35422" y="14157"/>
                  </a:cubicBezTo>
                  <a:cubicBezTo>
                    <a:pt x="57804" y="-931"/>
                    <a:pt x="86795" y="-557"/>
                    <a:pt x="113728" y="378"/>
                  </a:cubicBezTo>
                  <a:cubicBezTo>
                    <a:pt x="138207" y="1243"/>
                    <a:pt x="182606" y="328"/>
                    <a:pt x="237392" y="8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İçerik Yer Tutucusu 2">
            <a:extLst>
              <a:ext uri="{FF2B5EF4-FFF2-40B4-BE49-F238E27FC236}">
                <a16:creationId xmlns:a16="http://schemas.microsoft.com/office/drawing/2014/main" id="{538B86E5-7663-4956-995B-3CAE4BA6590E}"/>
              </a:ext>
            </a:extLst>
          </p:cNvPr>
          <p:cNvSpPr>
            <a:spLocks noGrp="1"/>
          </p:cNvSpPr>
          <p:nvPr>
            <p:ph idx="1"/>
          </p:nvPr>
        </p:nvSpPr>
        <p:spPr>
          <a:xfrm>
            <a:off x="6389915" y="3429000"/>
            <a:ext cx="5802085" cy="2641930"/>
          </a:xfrm>
        </p:spPr>
        <p:txBody>
          <a:bodyPr>
            <a:normAutofit/>
          </a:bodyPr>
          <a:lstStyle/>
          <a:p>
            <a:pPr marL="342900" indent="-342900">
              <a:buFont typeface="Wingdings" panose="05000000000000000000" pitchFamily="2" charset="2"/>
              <a:buChar char="ü"/>
            </a:pPr>
            <a:r>
              <a:rPr lang="tr-TR" b="0" i="0" dirty="0">
                <a:effectLst/>
                <a:latin typeface="akrobatLight"/>
              </a:rPr>
              <a:t>Ders başarısını artırmaya yönelik çalışmalar yapmak</a:t>
            </a:r>
          </a:p>
          <a:p>
            <a:pPr marL="342900" indent="-342900">
              <a:buFont typeface="Wingdings" panose="05000000000000000000" pitchFamily="2" charset="2"/>
              <a:buChar char="ü"/>
            </a:pPr>
            <a:r>
              <a:rPr lang="tr-TR" b="0" i="0" dirty="0">
                <a:effectLst/>
                <a:latin typeface="akrobatLight"/>
              </a:rPr>
              <a:t>Seçimi düşünülen mesleğe temel olabilecek ders dışı ve sosyal etkinliklere katılma</a:t>
            </a:r>
          </a:p>
          <a:p>
            <a:pPr marL="342900" indent="-342900">
              <a:buFont typeface="Wingdings" panose="05000000000000000000" pitchFamily="2" charset="2"/>
              <a:buChar char="ü"/>
            </a:pPr>
            <a:r>
              <a:rPr lang="tr-TR" b="0" i="0" dirty="0">
                <a:effectLst/>
                <a:latin typeface="akrobatLight"/>
              </a:rPr>
              <a:t>Yabancı dil öğrenilebilecek kaynakları araştırma</a:t>
            </a:r>
            <a:endParaRPr lang="tr-TR" dirty="0"/>
          </a:p>
        </p:txBody>
      </p:sp>
    </p:spTree>
    <p:extLst>
      <p:ext uri="{BB962C8B-B14F-4D97-AF65-F5344CB8AC3E}">
        <p14:creationId xmlns:p14="http://schemas.microsoft.com/office/powerpoint/2010/main" val="711253806"/>
      </p:ext>
    </p:extLst>
  </p:cSld>
  <p:clrMapOvr>
    <a:masterClrMapping/>
  </p:clrMapOvr>
</p:sld>
</file>

<file path=ppt/theme/theme1.xml><?xml version="1.0" encoding="utf-8"?>
<a:theme xmlns:a="http://schemas.openxmlformats.org/drawingml/2006/main" name="RocaVTI">
  <a:themeElements>
    <a:clrScheme name="AnalogousFromLightSeedRightStep">
      <a:dk1>
        <a:srgbClr val="000000"/>
      </a:dk1>
      <a:lt1>
        <a:srgbClr val="FFFFFF"/>
      </a:lt1>
      <a:dk2>
        <a:srgbClr val="332441"/>
      </a:dk2>
      <a:lt2>
        <a:srgbClr val="E8E4E2"/>
      </a:lt2>
      <a:accent1>
        <a:srgbClr val="5BADCA"/>
      </a:accent1>
      <a:accent2>
        <a:srgbClr val="6A8BCF"/>
      </a:accent2>
      <a:accent3>
        <a:srgbClr val="8D85D7"/>
      </a:accent3>
      <a:accent4>
        <a:srgbClr val="9D6ACF"/>
      </a:accent4>
      <a:accent5>
        <a:srgbClr val="D185D7"/>
      </a:accent5>
      <a:accent6>
        <a:srgbClr val="CF6AAC"/>
      </a:accent6>
      <a:hlink>
        <a:srgbClr val="AA7562"/>
      </a:hlink>
      <a:folHlink>
        <a:srgbClr val="7F7F7F"/>
      </a:folHlink>
    </a:clrScheme>
    <a:fontScheme name="Custom 36">
      <a:majorFont>
        <a:latin typeface="Georgia Pro Semibold"/>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RocaVTI" id="{D79FE1D1-0489-4A69-8531-D0B8CDC31CBE}" vid="{CEBA7FE6-C04B-474E-964F-B022887AD13B}"/>
    </a:ext>
  </a:extLst>
</a:theme>
</file>

<file path=docProps/app.xml><?xml version="1.0" encoding="utf-8"?>
<Properties xmlns="http://schemas.openxmlformats.org/officeDocument/2006/extended-properties" xmlns:vt="http://schemas.openxmlformats.org/officeDocument/2006/docPropsVTypes">
  <TotalTime>75</TotalTime>
  <Words>516</Words>
  <Application>Microsoft Office PowerPoint</Application>
  <PresentationFormat>Geniş ekran</PresentationFormat>
  <Paragraphs>43</Paragraphs>
  <Slides>12</Slides>
  <Notes>0</Notes>
  <HiddenSlides>0</HiddenSlides>
  <MMClips>0</MMClips>
  <ScaleCrop>false</ScaleCrop>
  <HeadingPairs>
    <vt:vector size="6" baseType="variant">
      <vt:variant>
        <vt:lpstr>Kullanılan Yazı Tipleri</vt:lpstr>
      </vt:variant>
      <vt:variant>
        <vt:i4>6</vt:i4>
      </vt:variant>
      <vt:variant>
        <vt:lpstr>Tema</vt:lpstr>
      </vt:variant>
      <vt:variant>
        <vt:i4>1</vt:i4>
      </vt:variant>
      <vt:variant>
        <vt:lpstr>Slayt Başlıkları</vt:lpstr>
      </vt:variant>
      <vt:variant>
        <vt:i4>12</vt:i4>
      </vt:variant>
    </vt:vector>
  </HeadingPairs>
  <TitlesOfParts>
    <vt:vector size="19" baseType="lpstr">
      <vt:lpstr>akrobatLight</vt:lpstr>
      <vt:lpstr>Arial</vt:lpstr>
      <vt:lpstr>Avenir Next LT Pro</vt:lpstr>
      <vt:lpstr>Avenir Next LT Pro Light</vt:lpstr>
      <vt:lpstr>Georgia Pro Semibold</vt:lpstr>
      <vt:lpstr>Wingdings</vt:lpstr>
      <vt:lpstr>RocaVTI</vt:lpstr>
      <vt:lpstr>KARİYER PLANLAMA</vt:lpstr>
      <vt:lpstr>Kariyer Planlama Nedir?</vt:lpstr>
      <vt:lpstr>Doğru Bir Kariyer Planlama Nasıl Olmalıdır?</vt:lpstr>
      <vt:lpstr>Kendini Tanımak…</vt:lpstr>
      <vt:lpstr>PowerPoint Sunusu</vt:lpstr>
      <vt:lpstr>PowerPoint Sunusu</vt:lpstr>
      <vt:lpstr>PowerPoint Sunusu</vt:lpstr>
      <vt:lpstr>Kariyer Planlama Sürecinde Meslek Seçimi</vt:lpstr>
      <vt:lpstr>Kısa Vadeli Hedefler</vt:lpstr>
      <vt:lpstr>Orta Vadeli Hedefler</vt:lpstr>
      <vt:lpstr>Uzun Vadeli Hedefler</vt:lpstr>
      <vt:lpstr>PowerPoint Sunusu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KARİYER PLANLAMA</dc:title>
  <dc:creator>Anıl MESTAN</dc:creator>
  <cp:lastModifiedBy>Anıl MESTAN</cp:lastModifiedBy>
  <cp:revision>2</cp:revision>
  <dcterms:created xsi:type="dcterms:W3CDTF">2022-05-24T06:10:28Z</dcterms:created>
  <dcterms:modified xsi:type="dcterms:W3CDTF">2022-05-24T07:38:27Z</dcterms:modified>
</cp:coreProperties>
</file>