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256" r:id="rId2"/>
    <p:sldId id="276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A93F-7FD7-427C-A040-8ECC7A80D8AB}" type="doc">
      <dgm:prSet loTypeId="urn:microsoft.com/office/officeart/2016/7/layout/RepeatingBendingProcessNew" loCatId="process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6ADBCF-9759-4828-B19E-A1BA7772C215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Otoriter Anne- Baba Tutumu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C1195-A416-4F56-8A7A-484BFCDB8271}" type="parTrans" cxnId="{1C7B9978-91C1-4D69-9A35-18ED7296C17A}">
      <dgm:prSet/>
      <dgm:spPr/>
      <dgm:t>
        <a:bodyPr/>
        <a:lstStyle/>
        <a:p>
          <a:endParaRPr lang="en-US"/>
        </a:p>
      </dgm:t>
    </dgm:pt>
    <dgm:pt modelId="{79B90388-A899-42BC-BDCC-45C3BD07D0D5}" type="sibTrans" cxnId="{1C7B9978-91C1-4D69-9A35-18ED7296C17A}">
      <dgm:prSet/>
      <dgm:spPr/>
      <dgm:t>
        <a:bodyPr/>
        <a:lstStyle/>
        <a:p>
          <a:endParaRPr lang="en-US"/>
        </a:p>
      </dgm:t>
    </dgm:pt>
    <dgm:pt modelId="{24A31CD7-6920-4F41-A0AD-00C7EA01EB7D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Aşırı Koruyucu  Anne-Baba Tutumu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230F5-7BB9-458F-90C9-EDF9E8E98194}" type="parTrans" cxnId="{B93C71CA-26DA-4AA6-9653-95FFCE65BD46}">
      <dgm:prSet/>
      <dgm:spPr/>
      <dgm:t>
        <a:bodyPr/>
        <a:lstStyle/>
        <a:p>
          <a:endParaRPr lang="en-US"/>
        </a:p>
      </dgm:t>
    </dgm:pt>
    <dgm:pt modelId="{DD2D7B8D-6C0F-4DAA-917D-267CE5D271FB}" type="sibTrans" cxnId="{B93C71CA-26DA-4AA6-9653-95FFCE65BD46}">
      <dgm:prSet/>
      <dgm:spPr/>
      <dgm:t>
        <a:bodyPr/>
        <a:lstStyle/>
        <a:p>
          <a:endParaRPr lang="en-US"/>
        </a:p>
      </dgm:t>
    </dgm:pt>
    <dgm:pt modelId="{227DE53C-0A25-4908-BCAA-34811220321B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Aşırı Hoşgörülü Anne- Baba Tutumu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F55A3-36F2-42EE-868F-374826139CB6}" type="parTrans" cxnId="{0484055D-A840-42C0-BA6B-BA19AE8203C7}">
      <dgm:prSet/>
      <dgm:spPr/>
      <dgm:t>
        <a:bodyPr/>
        <a:lstStyle/>
        <a:p>
          <a:endParaRPr lang="en-US"/>
        </a:p>
      </dgm:t>
    </dgm:pt>
    <dgm:pt modelId="{104B4A59-912E-483A-8751-CB4474BD45EA}" type="sibTrans" cxnId="{0484055D-A840-42C0-BA6B-BA19AE8203C7}">
      <dgm:prSet/>
      <dgm:spPr/>
      <dgm:t>
        <a:bodyPr/>
        <a:lstStyle/>
        <a:p>
          <a:endParaRPr lang="en-US"/>
        </a:p>
      </dgm:t>
    </dgm:pt>
    <dgm:pt modelId="{65DCEA14-5D28-4C86-B69E-02349B90D3F4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Demokratik ve Hoşgörüye Dayalı Anne-Baba Tutumu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C4799-A6E6-42C6-9CA0-018DD1C6974D}" type="parTrans" cxnId="{298B2D45-A225-4AA8-A9E9-259C83D02475}">
      <dgm:prSet/>
      <dgm:spPr/>
      <dgm:t>
        <a:bodyPr/>
        <a:lstStyle/>
        <a:p>
          <a:endParaRPr lang="en-US"/>
        </a:p>
      </dgm:t>
    </dgm:pt>
    <dgm:pt modelId="{8A11AE8C-0B3F-4CB0-86B4-78720C6E7205}" type="sibTrans" cxnId="{298B2D45-A225-4AA8-A9E9-259C83D02475}">
      <dgm:prSet/>
      <dgm:spPr/>
      <dgm:t>
        <a:bodyPr/>
        <a:lstStyle/>
        <a:p>
          <a:endParaRPr lang="en-US"/>
        </a:p>
      </dgm:t>
    </dgm:pt>
    <dgm:pt modelId="{8B44F7FC-3089-4D68-9EF5-5DFD4CB82777}" type="pres">
      <dgm:prSet presAssocID="{D973A93F-7FD7-427C-A040-8ECC7A80D8AB}" presName="Name0" presStyleCnt="0">
        <dgm:presLayoutVars>
          <dgm:dir/>
          <dgm:resizeHandles val="exact"/>
        </dgm:presLayoutVars>
      </dgm:prSet>
      <dgm:spPr/>
    </dgm:pt>
    <dgm:pt modelId="{DB7BC337-5CBF-43CA-93E8-A1C3229073DE}" type="pres">
      <dgm:prSet presAssocID="{2A6ADBCF-9759-4828-B19E-A1BA7772C215}" presName="node" presStyleLbl="node1" presStyleIdx="0" presStyleCnt="4">
        <dgm:presLayoutVars>
          <dgm:bulletEnabled val="1"/>
        </dgm:presLayoutVars>
      </dgm:prSet>
      <dgm:spPr/>
    </dgm:pt>
    <dgm:pt modelId="{FB71CBB9-5E07-417A-9BB5-FE0E44FD1EF9}" type="pres">
      <dgm:prSet presAssocID="{79B90388-A899-42BC-BDCC-45C3BD07D0D5}" presName="sibTrans" presStyleLbl="sibTrans1D1" presStyleIdx="0" presStyleCnt="3"/>
      <dgm:spPr/>
    </dgm:pt>
    <dgm:pt modelId="{1A47D9F1-C754-408D-8A0E-A42A1D2DD702}" type="pres">
      <dgm:prSet presAssocID="{79B90388-A899-42BC-BDCC-45C3BD07D0D5}" presName="connectorText" presStyleLbl="sibTrans1D1" presStyleIdx="0" presStyleCnt="3"/>
      <dgm:spPr/>
    </dgm:pt>
    <dgm:pt modelId="{6110E42C-F005-4547-BAC0-0102C6CF1E0D}" type="pres">
      <dgm:prSet presAssocID="{24A31CD7-6920-4F41-A0AD-00C7EA01EB7D}" presName="node" presStyleLbl="node1" presStyleIdx="1" presStyleCnt="4">
        <dgm:presLayoutVars>
          <dgm:bulletEnabled val="1"/>
        </dgm:presLayoutVars>
      </dgm:prSet>
      <dgm:spPr/>
    </dgm:pt>
    <dgm:pt modelId="{93E6BEFD-2296-442D-9DEE-223818CD9103}" type="pres">
      <dgm:prSet presAssocID="{DD2D7B8D-6C0F-4DAA-917D-267CE5D271FB}" presName="sibTrans" presStyleLbl="sibTrans1D1" presStyleIdx="1" presStyleCnt="3"/>
      <dgm:spPr/>
    </dgm:pt>
    <dgm:pt modelId="{511CE34F-879C-4F5E-B9C0-253F51F7E3F7}" type="pres">
      <dgm:prSet presAssocID="{DD2D7B8D-6C0F-4DAA-917D-267CE5D271FB}" presName="connectorText" presStyleLbl="sibTrans1D1" presStyleIdx="1" presStyleCnt="3"/>
      <dgm:spPr/>
    </dgm:pt>
    <dgm:pt modelId="{CE529E52-9246-4238-8358-72724E73270F}" type="pres">
      <dgm:prSet presAssocID="{227DE53C-0A25-4908-BCAA-34811220321B}" presName="node" presStyleLbl="node1" presStyleIdx="2" presStyleCnt="4">
        <dgm:presLayoutVars>
          <dgm:bulletEnabled val="1"/>
        </dgm:presLayoutVars>
      </dgm:prSet>
      <dgm:spPr/>
    </dgm:pt>
    <dgm:pt modelId="{A080AA1F-A454-4104-8D1E-327BC6552E1C}" type="pres">
      <dgm:prSet presAssocID="{104B4A59-912E-483A-8751-CB4474BD45EA}" presName="sibTrans" presStyleLbl="sibTrans1D1" presStyleIdx="2" presStyleCnt="3"/>
      <dgm:spPr/>
    </dgm:pt>
    <dgm:pt modelId="{2722C6D5-9A8D-4E34-8AAF-D173FE20B367}" type="pres">
      <dgm:prSet presAssocID="{104B4A59-912E-483A-8751-CB4474BD45EA}" presName="connectorText" presStyleLbl="sibTrans1D1" presStyleIdx="2" presStyleCnt="3"/>
      <dgm:spPr/>
    </dgm:pt>
    <dgm:pt modelId="{0E88FE68-B652-4B8B-A182-E2A298A23419}" type="pres">
      <dgm:prSet presAssocID="{65DCEA14-5D28-4C86-B69E-02349B90D3F4}" presName="node" presStyleLbl="node1" presStyleIdx="3" presStyleCnt="4">
        <dgm:presLayoutVars>
          <dgm:bulletEnabled val="1"/>
        </dgm:presLayoutVars>
      </dgm:prSet>
      <dgm:spPr/>
    </dgm:pt>
  </dgm:ptLst>
  <dgm:cxnLst>
    <dgm:cxn modelId="{6AF94616-C12B-4DE5-B1D6-484809E50C26}" type="presOf" srcId="{104B4A59-912E-483A-8751-CB4474BD45EA}" destId="{A080AA1F-A454-4104-8D1E-327BC6552E1C}" srcOrd="0" destOrd="0" presId="urn:microsoft.com/office/officeart/2016/7/layout/RepeatingBendingProcessNew"/>
    <dgm:cxn modelId="{0484055D-A840-42C0-BA6B-BA19AE8203C7}" srcId="{D973A93F-7FD7-427C-A040-8ECC7A80D8AB}" destId="{227DE53C-0A25-4908-BCAA-34811220321B}" srcOrd="2" destOrd="0" parTransId="{0E4F55A3-36F2-42EE-868F-374826139CB6}" sibTransId="{104B4A59-912E-483A-8751-CB4474BD45EA}"/>
    <dgm:cxn modelId="{298B2D45-A225-4AA8-A9E9-259C83D02475}" srcId="{D973A93F-7FD7-427C-A040-8ECC7A80D8AB}" destId="{65DCEA14-5D28-4C86-B69E-02349B90D3F4}" srcOrd="3" destOrd="0" parTransId="{238C4799-A6E6-42C6-9CA0-018DD1C6974D}" sibTransId="{8A11AE8C-0B3F-4CB0-86B4-78720C6E7205}"/>
    <dgm:cxn modelId="{1CE17047-A604-47BD-B96E-DB9FAB71769E}" type="presOf" srcId="{24A31CD7-6920-4F41-A0AD-00C7EA01EB7D}" destId="{6110E42C-F005-4547-BAC0-0102C6CF1E0D}" srcOrd="0" destOrd="0" presId="urn:microsoft.com/office/officeart/2016/7/layout/RepeatingBendingProcessNew"/>
    <dgm:cxn modelId="{2548736C-8BD4-49DF-B844-71CE5DB7171F}" type="presOf" srcId="{65DCEA14-5D28-4C86-B69E-02349B90D3F4}" destId="{0E88FE68-B652-4B8B-A182-E2A298A23419}" srcOrd="0" destOrd="0" presId="urn:microsoft.com/office/officeart/2016/7/layout/RepeatingBendingProcessNew"/>
    <dgm:cxn modelId="{1C7B9978-91C1-4D69-9A35-18ED7296C17A}" srcId="{D973A93F-7FD7-427C-A040-8ECC7A80D8AB}" destId="{2A6ADBCF-9759-4828-B19E-A1BA7772C215}" srcOrd="0" destOrd="0" parTransId="{CB4C1195-A416-4F56-8A7A-484BFCDB8271}" sibTransId="{79B90388-A899-42BC-BDCC-45C3BD07D0D5}"/>
    <dgm:cxn modelId="{01961682-59F3-4793-9B2B-D8E705B07B60}" type="presOf" srcId="{2A6ADBCF-9759-4828-B19E-A1BA7772C215}" destId="{DB7BC337-5CBF-43CA-93E8-A1C3229073DE}" srcOrd="0" destOrd="0" presId="urn:microsoft.com/office/officeart/2016/7/layout/RepeatingBendingProcessNew"/>
    <dgm:cxn modelId="{7AD2F282-775E-4D2E-A146-0A86AC39429B}" type="presOf" srcId="{D973A93F-7FD7-427C-A040-8ECC7A80D8AB}" destId="{8B44F7FC-3089-4D68-9EF5-5DFD4CB82777}" srcOrd="0" destOrd="0" presId="urn:microsoft.com/office/officeart/2016/7/layout/RepeatingBendingProcessNew"/>
    <dgm:cxn modelId="{EF661699-969A-4D17-8C93-996C5554223A}" type="presOf" srcId="{227DE53C-0A25-4908-BCAA-34811220321B}" destId="{CE529E52-9246-4238-8358-72724E73270F}" srcOrd="0" destOrd="0" presId="urn:microsoft.com/office/officeart/2016/7/layout/RepeatingBendingProcessNew"/>
    <dgm:cxn modelId="{1A860BA9-1CAE-47D8-A21C-D2BF3A995442}" type="presOf" srcId="{79B90388-A899-42BC-BDCC-45C3BD07D0D5}" destId="{1A47D9F1-C754-408D-8A0E-A42A1D2DD702}" srcOrd="1" destOrd="0" presId="urn:microsoft.com/office/officeart/2016/7/layout/RepeatingBendingProcessNew"/>
    <dgm:cxn modelId="{111F9BB1-CF6F-40C9-88B8-57BAD0BD18F2}" type="presOf" srcId="{104B4A59-912E-483A-8751-CB4474BD45EA}" destId="{2722C6D5-9A8D-4E34-8AAF-D173FE20B367}" srcOrd="1" destOrd="0" presId="urn:microsoft.com/office/officeart/2016/7/layout/RepeatingBendingProcessNew"/>
    <dgm:cxn modelId="{DAE55DBE-B91C-4C76-B77D-EE06808E031E}" type="presOf" srcId="{79B90388-A899-42BC-BDCC-45C3BD07D0D5}" destId="{FB71CBB9-5E07-417A-9BB5-FE0E44FD1EF9}" srcOrd="0" destOrd="0" presId="urn:microsoft.com/office/officeart/2016/7/layout/RepeatingBendingProcessNew"/>
    <dgm:cxn modelId="{B93C71CA-26DA-4AA6-9653-95FFCE65BD46}" srcId="{D973A93F-7FD7-427C-A040-8ECC7A80D8AB}" destId="{24A31CD7-6920-4F41-A0AD-00C7EA01EB7D}" srcOrd="1" destOrd="0" parTransId="{119230F5-7BB9-458F-90C9-EDF9E8E98194}" sibTransId="{DD2D7B8D-6C0F-4DAA-917D-267CE5D271FB}"/>
    <dgm:cxn modelId="{584275D0-24A4-4BD3-ACEF-B543E66E9E3B}" type="presOf" srcId="{DD2D7B8D-6C0F-4DAA-917D-267CE5D271FB}" destId="{93E6BEFD-2296-442D-9DEE-223818CD9103}" srcOrd="0" destOrd="0" presId="urn:microsoft.com/office/officeart/2016/7/layout/RepeatingBendingProcessNew"/>
    <dgm:cxn modelId="{20C6AEFA-A3B7-4F23-8747-A6993DA661C7}" type="presOf" srcId="{DD2D7B8D-6C0F-4DAA-917D-267CE5D271FB}" destId="{511CE34F-879C-4F5E-B9C0-253F51F7E3F7}" srcOrd="1" destOrd="0" presId="urn:microsoft.com/office/officeart/2016/7/layout/RepeatingBendingProcessNew"/>
    <dgm:cxn modelId="{5A00DF3D-376C-4F7C-9295-D0DF69A2EB05}" type="presParOf" srcId="{8B44F7FC-3089-4D68-9EF5-5DFD4CB82777}" destId="{DB7BC337-5CBF-43CA-93E8-A1C3229073DE}" srcOrd="0" destOrd="0" presId="urn:microsoft.com/office/officeart/2016/7/layout/RepeatingBendingProcessNew"/>
    <dgm:cxn modelId="{D9D5D837-E340-4CAC-AD16-7DD95D08885B}" type="presParOf" srcId="{8B44F7FC-3089-4D68-9EF5-5DFD4CB82777}" destId="{FB71CBB9-5E07-417A-9BB5-FE0E44FD1EF9}" srcOrd="1" destOrd="0" presId="urn:microsoft.com/office/officeart/2016/7/layout/RepeatingBendingProcessNew"/>
    <dgm:cxn modelId="{EFF3C594-EC44-4456-8FFB-D3F9865FD191}" type="presParOf" srcId="{FB71CBB9-5E07-417A-9BB5-FE0E44FD1EF9}" destId="{1A47D9F1-C754-408D-8A0E-A42A1D2DD702}" srcOrd="0" destOrd="0" presId="urn:microsoft.com/office/officeart/2016/7/layout/RepeatingBendingProcessNew"/>
    <dgm:cxn modelId="{A01DA91C-5C9F-446F-84F6-1DCA4B23A957}" type="presParOf" srcId="{8B44F7FC-3089-4D68-9EF5-5DFD4CB82777}" destId="{6110E42C-F005-4547-BAC0-0102C6CF1E0D}" srcOrd="2" destOrd="0" presId="urn:microsoft.com/office/officeart/2016/7/layout/RepeatingBendingProcessNew"/>
    <dgm:cxn modelId="{5D3D9CA3-EC4D-4A73-8294-F0525578FC82}" type="presParOf" srcId="{8B44F7FC-3089-4D68-9EF5-5DFD4CB82777}" destId="{93E6BEFD-2296-442D-9DEE-223818CD9103}" srcOrd="3" destOrd="0" presId="urn:microsoft.com/office/officeart/2016/7/layout/RepeatingBendingProcessNew"/>
    <dgm:cxn modelId="{46DF2D6A-C0CC-488B-B023-B8F69DA75B93}" type="presParOf" srcId="{93E6BEFD-2296-442D-9DEE-223818CD9103}" destId="{511CE34F-879C-4F5E-B9C0-253F51F7E3F7}" srcOrd="0" destOrd="0" presId="urn:microsoft.com/office/officeart/2016/7/layout/RepeatingBendingProcessNew"/>
    <dgm:cxn modelId="{2EEA2E51-F65E-4DDF-A56F-6FE099AC5E05}" type="presParOf" srcId="{8B44F7FC-3089-4D68-9EF5-5DFD4CB82777}" destId="{CE529E52-9246-4238-8358-72724E73270F}" srcOrd="4" destOrd="0" presId="urn:microsoft.com/office/officeart/2016/7/layout/RepeatingBendingProcessNew"/>
    <dgm:cxn modelId="{0FB118F5-AC37-43C1-A792-41A574319453}" type="presParOf" srcId="{8B44F7FC-3089-4D68-9EF5-5DFD4CB82777}" destId="{A080AA1F-A454-4104-8D1E-327BC6552E1C}" srcOrd="5" destOrd="0" presId="urn:microsoft.com/office/officeart/2016/7/layout/RepeatingBendingProcessNew"/>
    <dgm:cxn modelId="{C9F95F39-F42F-42BD-A827-D142F9896B6E}" type="presParOf" srcId="{A080AA1F-A454-4104-8D1E-327BC6552E1C}" destId="{2722C6D5-9A8D-4E34-8AAF-D173FE20B367}" srcOrd="0" destOrd="0" presId="urn:microsoft.com/office/officeart/2016/7/layout/RepeatingBendingProcessNew"/>
    <dgm:cxn modelId="{881D3425-5D6B-419C-9BFE-36D5BBF05BE3}" type="presParOf" srcId="{8B44F7FC-3089-4D68-9EF5-5DFD4CB82777}" destId="{0E88FE68-B652-4B8B-A182-E2A298A2341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BC9F2-8C97-4FE9-8923-AC0D1824A3B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23DEA3D-3202-404B-972D-B2FED2E598AE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Otoriter tutumda çocukların kişilik özellikleri, ilgi ve gereksinimleri dikkate alınmamaktadır. Çocuğun istekleri bastırmaya çalışılır.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04773-D5E0-409B-8694-CFF2189CAF00}" type="parTrans" cxnId="{156453F1-57C9-4C2B-A91F-DBC02D78A658}">
      <dgm:prSet/>
      <dgm:spPr/>
      <dgm:t>
        <a:bodyPr/>
        <a:lstStyle/>
        <a:p>
          <a:endParaRPr lang="en-US"/>
        </a:p>
      </dgm:t>
    </dgm:pt>
    <dgm:pt modelId="{FC1C8C4F-E64E-431C-98BA-7162075F90BE}" type="sibTrans" cxnId="{156453F1-57C9-4C2B-A91F-DBC02D78A658}">
      <dgm:prSet/>
      <dgm:spPr/>
      <dgm:t>
        <a:bodyPr/>
        <a:lstStyle/>
        <a:p>
          <a:endParaRPr lang="en-US"/>
        </a:p>
      </dgm:t>
    </dgm:pt>
    <dgm:pt modelId="{E9E40E46-7392-4303-88D9-08A2DAA106EB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Katı bir disiplin anlayışı vardır. Çocuğa açıklanmadan kurallar konulur ve bu kurallara kesinlikle uyması istenir, bu konuda anne-baba asla tartışma kabul etmez.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825CD-CFEE-4157-A476-90CB73E95874}" type="parTrans" cxnId="{6662A754-D4DB-4D41-901A-96C476869AF1}">
      <dgm:prSet/>
      <dgm:spPr/>
      <dgm:t>
        <a:bodyPr/>
        <a:lstStyle/>
        <a:p>
          <a:endParaRPr lang="en-US"/>
        </a:p>
      </dgm:t>
    </dgm:pt>
    <dgm:pt modelId="{C80269D8-D608-4D35-B644-BC5C85E7C86A}" type="sibTrans" cxnId="{6662A754-D4DB-4D41-901A-96C476869AF1}">
      <dgm:prSet/>
      <dgm:spPr/>
      <dgm:t>
        <a:bodyPr/>
        <a:lstStyle/>
        <a:p>
          <a:endParaRPr lang="en-US"/>
        </a:p>
      </dgm:t>
    </dgm:pt>
    <dgm:pt modelId="{85E1AEE2-75A5-41B4-8BD4-FBFB17F8861B}" type="pres">
      <dgm:prSet presAssocID="{079BC9F2-8C97-4FE9-8923-AC0D1824A3B9}" presName="linear" presStyleCnt="0">
        <dgm:presLayoutVars>
          <dgm:animLvl val="lvl"/>
          <dgm:resizeHandles val="exact"/>
        </dgm:presLayoutVars>
      </dgm:prSet>
      <dgm:spPr/>
    </dgm:pt>
    <dgm:pt modelId="{0F996FB4-FF6B-4D94-B881-4444251CFB5D}" type="pres">
      <dgm:prSet presAssocID="{223DEA3D-3202-404B-972D-B2FED2E598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3DEB0D-4C9D-4C81-ACD1-585F2758730D}" type="pres">
      <dgm:prSet presAssocID="{FC1C8C4F-E64E-431C-98BA-7162075F90BE}" presName="spacer" presStyleCnt="0"/>
      <dgm:spPr/>
    </dgm:pt>
    <dgm:pt modelId="{E1719619-1584-4A24-A06D-1AEF1BDFC3C6}" type="pres">
      <dgm:prSet presAssocID="{E9E40E46-7392-4303-88D9-08A2DAA106E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B64D2A-138C-4579-8587-1D28AF044218}" type="presOf" srcId="{223DEA3D-3202-404B-972D-B2FED2E598AE}" destId="{0F996FB4-FF6B-4D94-B881-4444251CFB5D}" srcOrd="0" destOrd="0" presId="urn:microsoft.com/office/officeart/2005/8/layout/vList2"/>
    <dgm:cxn modelId="{64D7C76B-56D4-429F-8B5D-A80FDFED1AB2}" type="presOf" srcId="{079BC9F2-8C97-4FE9-8923-AC0D1824A3B9}" destId="{85E1AEE2-75A5-41B4-8BD4-FBFB17F8861B}" srcOrd="0" destOrd="0" presId="urn:microsoft.com/office/officeart/2005/8/layout/vList2"/>
    <dgm:cxn modelId="{6662A754-D4DB-4D41-901A-96C476869AF1}" srcId="{079BC9F2-8C97-4FE9-8923-AC0D1824A3B9}" destId="{E9E40E46-7392-4303-88D9-08A2DAA106EB}" srcOrd="1" destOrd="0" parTransId="{172825CD-CFEE-4157-A476-90CB73E95874}" sibTransId="{C80269D8-D608-4D35-B644-BC5C85E7C86A}"/>
    <dgm:cxn modelId="{ECD57787-30AE-4138-977F-882BDE312B57}" type="presOf" srcId="{E9E40E46-7392-4303-88D9-08A2DAA106EB}" destId="{E1719619-1584-4A24-A06D-1AEF1BDFC3C6}" srcOrd="0" destOrd="0" presId="urn:microsoft.com/office/officeart/2005/8/layout/vList2"/>
    <dgm:cxn modelId="{156453F1-57C9-4C2B-A91F-DBC02D78A658}" srcId="{079BC9F2-8C97-4FE9-8923-AC0D1824A3B9}" destId="{223DEA3D-3202-404B-972D-B2FED2E598AE}" srcOrd="0" destOrd="0" parTransId="{43004773-D5E0-409B-8694-CFF2189CAF00}" sibTransId="{FC1C8C4F-E64E-431C-98BA-7162075F90BE}"/>
    <dgm:cxn modelId="{4E7FADC9-F9FB-412A-8C82-2506648EE81B}" type="presParOf" srcId="{85E1AEE2-75A5-41B4-8BD4-FBFB17F8861B}" destId="{0F996FB4-FF6B-4D94-B881-4444251CFB5D}" srcOrd="0" destOrd="0" presId="urn:microsoft.com/office/officeart/2005/8/layout/vList2"/>
    <dgm:cxn modelId="{0A15E00B-34B5-4927-8B2E-0DEB19CC81DD}" type="presParOf" srcId="{85E1AEE2-75A5-41B4-8BD4-FBFB17F8861B}" destId="{583DEB0D-4C9D-4C81-ACD1-585F2758730D}" srcOrd="1" destOrd="0" presId="urn:microsoft.com/office/officeart/2005/8/layout/vList2"/>
    <dgm:cxn modelId="{92264582-488B-4547-A14F-E664A801E19F}" type="presParOf" srcId="{85E1AEE2-75A5-41B4-8BD4-FBFB17F8861B}" destId="{E1719619-1584-4A24-A06D-1AEF1BDFC3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BF263-B2CB-4ED2-9C20-C9008A5B3457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8CBDAE-B8B0-4946-B574-8F399934D41D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Her çocuğun kapasitesi, yetenekleri, ilgileri, farklıdır.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BF9C9-1FDF-4366-9E54-2758085FE121}" type="parTrans" cxnId="{D525281A-7670-4468-BC8B-935524DF95C1}">
      <dgm:prSet/>
      <dgm:spPr/>
      <dgm:t>
        <a:bodyPr/>
        <a:lstStyle/>
        <a:p>
          <a:endParaRPr lang="en-US"/>
        </a:p>
      </dgm:t>
    </dgm:pt>
    <dgm:pt modelId="{6EB1C158-F8B7-45D1-BA35-FD86B0ECD2B2}" type="sibTrans" cxnId="{D525281A-7670-4468-BC8B-935524DF95C1}">
      <dgm:prSet/>
      <dgm:spPr/>
      <dgm:t>
        <a:bodyPr/>
        <a:lstStyle/>
        <a:p>
          <a:endParaRPr lang="en-US"/>
        </a:p>
      </dgm:t>
    </dgm:pt>
    <dgm:pt modelId="{A63DAC06-EC55-48AA-84AB-D8B923378DE8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Çocuğunuzdan yapabileceklerinden fazlasını beklemek, onlara eğitim hayatları boyunca verebileceğiniz en büyük zarardır.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97CBD-1DE3-4DE1-91CA-C4C59569C2F6}" type="parTrans" cxnId="{7DBFDEC6-817C-492B-A245-9618CFD20870}">
      <dgm:prSet/>
      <dgm:spPr/>
      <dgm:t>
        <a:bodyPr/>
        <a:lstStyle/>
        <a:p>
          <a:endParaRPr lang="en-US"/>
        </a:p>
      </dgm:t>
    </dgm:pt>
    <dgm:pt modelId="{4A88BD59-076D-4A8F-ACE0-CC85DD9D97E5}" type="sibTrans" cxnId="{7DBFDEC6-817C-492B-A245-9618CFD20870}">
      <dgm:prSet/>
      <dgm:spPr/>
      <dgm:t>
        <a:bodyPr/>
        <a:lstStyle/>
        <a:p>
          <a:endParaRPr lang="en-US"/>
        </a:p>
      </dgm:t>
    </dgm:pt>
    <dgm:pt modelId="{2060069F-A25A-4E5B-9FE2-11C53879FA3C}" type="pres">
      <dgm:prSet presAssocID="{0A0BF263-B2CB-4ED2-9C20-C9008A5B3457}" presName="linear" presStyleCnt="0">
        <dgm:presLayoutVars>
          <dgm:animLvl val="lvl"/>
          <dgm:resizeHandles val="exact"/>
        </dgm:presLayoutVars>
      </dgm:prSet>
      <dgm:spPr/>
    </dgm:pt>
    <dgm:pt modelId="{64B28368-BA7B-4490-A6F5-97170C4654AE}" type="pres">
      <dgm:prSet presAssocID="{528CBDAE-B8B0-4946-B574-8F399934D4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1E4040-6565-4783-B27C-C76741226140}" type="pres">
      <dgm:prSet presAssocID="{6EB1C158-F8B7-45D1-BA35-FD86B0ECD2B2}" presName="spacer" presStyleCnt="0"/>
      <dgm:spPr/>
    </dgm:pt>
    <dgm:pt modelId="{85ECCB21-B2FF-468E-9516-D8A7F9F74E5F}" type="pres">
      <dgm:prSet presAssocID="{A63DAC06-EC55-48AA-84AB-D8B923378D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25281A-7670-4468-BC8B-935524DF95C1}" srcId="{0A0BF263-B2CB-4ED2-9C20-C9008A5B3457}" destId="{528CBDAE-B8B0-4946-B574-8F399934D41D}" srcOrd="0" destOrd="0" parTransId="{AE7BF9C9-1FDF-4366-9E54-2758085FE121}" sibTransId="{6EB1C158-F8B7-45D1-BA35-FD86B0ECD2B2}"/>
    <dgm:cxn modelId="{039AAA3B-E3DC-4770-9763-7BC68FCDF66A}" type="presOf" srcId="{A63DAC06-EC55-48AA-84AB-D8B923378DE8}" destId="{85ECCB21-B2FF-468E-9516-D8A7F9F74E5F}" srcOrd="0" destOrd="0" presId="urn:microsoft.com/office/officeart/2005/8/layout/vList2"/>
    <dgm:cxn modelId="{E57C864C-6980-40F9-A62C-4879D75D5B49}" type="presOf" srcId="{528CBDAE-B8B0-4946-B574-8F399934D41D}" destId="{64B28368-BA7B-4490-A6F5-97170C4654AE}" srcOrd="0" destOrd="0" presId="urn:microsoft.com/office/officeart/2005/8/layout/vList2"/>
    <dgm:cxn modelId="{7DBFDEC6-817C-492B-A245-9618CFD20870}" srcId="{0A0BF263-B2CB-4ED2-9C20-C9008A5B3457}" destId="{A63DAC06-EC55-48AA-84AB-D8B923378DE8}" srcOrd="1" destOrd="0" parTransId="{E0F97CBD-1DE3-4DE1-91CA-C4C59569C2F6}" sibTransId="{4A88BD59-076D-4A8F-ACE0-CC85DD9D97E5}"/>
    <dgm:cxn modelId="{D545BADF-8FEB-4058-A02A-88B36E136141}" type="presOf" srcId="{0A0BF263-B2CB-4ED2-9C20-C9008A5B3457}" destId="{2060069F-A25A-4E5B-9FE2-11C53879FA3C}" srcOrd="0" destOrd="0" presId="urn:microsoft.com/office/officeart/2005/8/layout/vList2"/>
    <dgm:cxn modelId="{D4E2BD2F-F538-4B14-B833-C613902F7818}" type="presParOf" srcId="{2060069F-A25A-4E5B-9FE2-11C53879FA3C}" destId="{64B28368-BA7B-4490-A6F5-97170C4654AE}" srcOrd="0" destOrd="0" presId="urn:microsoft.com/office/officeart/2005/8/layout/vList2"/>
    <dgm:cxn modelId="{34C47751-A89C-4845-A0C3-3132D5741A9D}" type="presParOf" srcId="{2060069F-A25A-4E5B-9FE2-11C53879FA3C}" destId="{BC1E4040-6565-4783-B27C-C76741226140}" srcOrd="1" destOrd="0" presId="urn:microsoft.com/office/officeart/2005/8/layout/vList2"/>
    <dgm:cxn modelId="{A7122F67-234B-4D3F-85D2-9C8B3C9AF2F8}" type="presParOf" srcId="{2060069F-A25A-4E5B-9FE2-11C53879FA3C}" destId="{85ECCB21-B2FF-468E-9516-D8A7F9F74E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F9A6A-868F-41FA-8472-B0B471D2184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17F894E-822A-47D7-903D-83066F3D3CE8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Bu ailelerde anne-babalar çocuğa gereğinden fazla özen gösterip onu denetim altında tutarlar.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AA724-BFC5-4362-905B-B0715ACD14BB}" type="parTrans" cxnId="{02A7F67D-F75C-4890-866B-37A2052FA110}">
      <dgm:prSet/>
      <dgm:spPr/>
      <dgm:t>
        <a:bodyPr/>
        <a:lstStyle/>
        <a:p>
          <a:endParaRPr lang="en-US"/>
        </a:p>
      </dgm:t>
    </dgm:pt>
    <dgm:pt modelId="{0C1DFC29-6B9D-4C66-8C87-11B5CB079F2B}" type="sibTrans" cxnId="{02A7F67D-F75C-4890-866B-37A2052FA110}">
      <dgm:prSet/>
      <dgm:spPr/>
      <dgm:t>
        <a:bodyPr/>
        <a:lstStyle/>
        <a:p>
          <a:endParaRPr lang="en-US"/>
        </a:p>
      </dgm:t>
    </dgm:pt>
    <dgm:pt modelId="{AE7E226A-FF40-40C3-B061-F79DD3F65346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başına kötü şeyler gelir diye kendi başına bir şeyler yapmasına izin vermezler.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3EB6F-3236-4D17-9F9C-367C6B326C00}" type="parTrans" cxnId="{FEC6FAAB-F082-49D4-A7EE-0757B019AF02}">
      <dgm:prSet/>
      <dgm:spPr/>
      <dgm:t>
        <a:bodyPr/>
        <a:lstStyle/>
        <a:p>
          <a:endParaRPr lang="en-US"/>
        </a:p>
      </dgm:t>
    </dgm:pt>
    <dgm:pt modelId="{5BB5FBBB-36EC-471D-A7B5-DD4A9DBC1C99}" type="sibTrans" cxnId="{FEC6FAAB-F082-49D4-A7EE-0757B019AF02}">
      <dgm:prSet/>
      <dgm:spPr/>
      <dgm:t>
        <a:bodyPr/>
        <a:lstStyle/>
        <a:p>
          <a:endParaRPr lang="en-US"/>
        </a:p>
      </dgm:t>
    </dgm:pt>
    <dgm:pt modelId="{26BEAD60-4A81-459F-8713-AA86840CDD81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tüm ihtiyaçları büyükleri tarafından karşılanmaya çalışılır.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0046B-5630-46D6-B89C-CE75C9DCC5F4}" type="parTrans" cxnId="{ACDA2B20-4F2F-4B2E-B012-4A749791C1CD}">
      <dgm:prSet/>
      <dgm:spPr/>
      <dgm:t>
        <a:bodyPr/>
        <a:lstStyle/>
        <a:p>
          <a:endParaRPr lang="en-US"/>
        </a:p>
      </dgm:t>
    </dgm:pt>
    <dgm:pt modelId="{E01DD557-E2A8-4B7A-BD16-3F958D3705A1}" type="sibTrans" cxnId="{ACDA2B20-4F2F-4B2E-B012-4A749791C1CD}">
      <dgm:prSet/>
      <dgm:spPr/>
      <dgm:t>
        <a:bodyPr/>
        <a:lstStyle/>
        <a:p>
          <a:endParaRPr lang="en-US"/>
        </a:p>
      </dgm:t>
    </dgm:pt>
    <dgm:pt modelId="{F0634647-C96E-45BA-A93B-64D73E888BD1}" type="pres">
      <dgm:prSet presAssocID="{91DF9A6A-868F-41FA-8472-B0B471D21845}" presName="linear" presStyleCnt="0">
        <dgm:presLayoutVars>
          <dgm:animLvl val="lvl"/>
          <dgm:resizeHandles val="exact"/>
        </dgm:presLayoutVars>
      </dgm:prSet>
      <dgm:spPr/>
    </dgm:pt>
    <dgm:pt modelId="{C1CC0F33-639D-4C31-8339-0DEB61569B01}" type="pres">
      <dgm:prSet presAssocID="{417F894E-822A-47D7-903D-83066F3D3C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41FE61-3DA0-4566-BD90-57B63C1CA1F7}" type="pres">
      <dgm:prSet presAssocID="{0C1DFC29-6B9D-4C66-8C87-11B5CB079F2B}" presName="spacer" presStyleCnt="0"/>
      <dgm:spPr/>
    </dgm:pt>
    <dgm:pt modelId="{5F21DA49-6FCA-4176-A4AB-D0B972C0FD0C}" type="pres">
      <dgm:prSet presAssocID="{AE7E226A-FF40-40C3-B061-F79DD3F653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4692D1-6F16-4073-AEB8-3D8180D00D98}" type="pres">
      <dgm:prSet presAssocID="{5BB5FBBB-36EC-471D-A7B5-DD4A9DBC1C99}" presName="spacer" presStyleCnt="0"/>
      <dgm:spPr/>
    </dgm:pt>
    <dgm:pt modelId="{61D23992-0BA8-4A18-83FD-F05C1DD8A7E4}" type="pres">
      <dgm:prSet presAssocID="{26BEAD60-4A81-459F-8713-AA86840CDD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DA2B20-4F2F-4B2E-B012-4A749791C1CD}" srcId="{91DF9A6A-868F-41FA-8472-B0B471D21845}" destId="{26BEAD60-4A81-459F-8713-AA86840CDD81}" srcOrd="2" destOrd="0" parTransId="{B2D0046B-5630-46D6-B89C-CE75C9DCC5F4}" sibTransId="{E01DD557-E2A8-4B7A-BD16-3F958D3705A1}"/>
    <dgm:cxn modelId="{F08BE031-CCAF-4F60-95D2-89DF2F33E21C}" type="presOf" srcId="{417F894E-822A-47D7-903D-83066F3D3CE8}" destId="{C1CC0F33-639D-4C31-8339-0DEB61569B01}" srcOrd="0" destOrd="0" presId="urn:microsoft.com/office/officeart/2005/8/layout/vList2"/>
    <dgm:cxn modelId="{8084C53A-E51D-4933-B6E5-012FDE9C8A3C}" type="presOf" srcId="{26BEAD60-4A81-459F-8713-AA86840CDD81}" destId="{61D23992-0BA8-4A18-83FD-F05C1DD8A7E4}" srcOrd="0" destOrd="0" presId="urn:microsoft.com/office/officeart/2005/8/layout/vList2"/>
    <dgm:cxn modelId="{02A7F67D-F75C-4890-866B-37A2052FA110}" srcId="{91DF9A6A-868F-41FA-8472-B0B471D21845}" destId="{417F894E-822A-47D7-903D-83066F3D3CE8}" srcOrd="0" destOrd="0" parTransId="{051AA724-BFC5-4362-905B-B0715ACD14BB}" sibTransId="{0C1DFC29-6B9D-4C66-8C87-11B5CB079F2B}"/>
    <dgm:cxn modelId="{6FC41AA3-BE19-4620-A205-FCAFE5C69AFC}" type="presOf" srcId="{AE7E226A-FF40-40C3-B061-F79DD3F65346}" destId="{5F21DA49-6FCA-4176-A4AB-D0B972C0FD0C}" srcOrd="0" destOrd="0" presId="urn:microsoft.com/office/officeart/2005/8/layout/vList2"/>
    <dgm:cxn modelId="{FEC6FAAB-F082-49D4-A7EE-0757B019AF02}" srcId="{91DF9A6A-868F-41FA-8472-B0B471D21845}" destId="{AE7E226A-FF40-40C3-B061-F79DD3F65346}" srcOrd="1" destOrd="0" parTransId="{63F3EB6F-3236-4D17-9F9C-367C6B326C00}" sibTransId="{5BB5FBBB-36EC-471D-A7B5-DD4A9DBC1C99}"/>
    <dgm:cxn modelId="{4250A4D4-3EDB-452D-AA00-7CADDD8BC2BC}" type="presOf" srcId="{91DF9A6A-868F-41FA-8472-B0B471D21845}" destId="{F0634647-C96E-45BA-A93B-64D73E888BD1}" srcOrd="0" destOrd="0" presId="urn:microsoft.com/office/officeart/2005/8/layout/vList2"/>
    <dgm:cxn modelId="{682B4E50-4DEB-4286-9170-8770D5F8C14A}" type="presParOf" srcId="{F0634647-C96E-45BA-A93B-64D73E888BD1}" destId="{C1CC0F33-639D-4C31-8339-0DEB61569B01}" srcOrd="0" destOrd="0" presId="urn:microsoft.com/office/officeart/2005/8/layout/vList2"/>
    <dgm:cxn modelId="{93628866-6DAF-4D62-BB4B-FDF943155329}" type="presParOf" srcId="{F0634647-C96E-45BA-A93B-64D73E888BD1}" destId="{E641FE61-3DA0-4566-BD90-57B63C1CA1F7}" srcOrd="1" destOrd="0" presId="urn:microsoft.com/office/officeart/2005/8/layout/vList2"/>
    <dgm:cxn modelId="{FF71FEA3-E27A-425D-BABA-D13FCCA5A22F}" type="presParOf" srcId="{F0634647-C96E-45BA-A93B-64D73E888BD1}" destId="{5F21DA49-6FCA-4176-A4AB-D0B972C0FD0C}" srcOrd="2" destOrd="0" presId="urn:microsoft.com/office/officeart/2005/8/layout/vList2"/>
    <dgm:cxn modelId="{FA694E27-4441-47B5-801D-C7D0ECC3F93A}" type="presParOf" srcId="{F0634647-C96E-45BA-A93B-64D73E888BD1}" destId="{D34692D1-6F16-4073-AEB8-3D8180D00D98}" srcOrd="3" destOrd="0" presId="urn:microsoft.com/office/officeart/2005/8/layout/vList2"/>
    <dgm:cxn modelId="{E4A20626-01D2-4ED5-9752-72338B9518B9}" type="presParOf" srcId="{F0634647-C96E-45BA-A93B-64D73E888BD1}" destId="{61D23992-0BA8-4A18-83FD-F05C1DD8A7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902847-8416-4FE2-A1CC-E3B337C5B7F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1FE76D-BB95-4AEB-85F5-8852E0AFAD1D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aşırı </a:t>
          </a:r>
          <a:r>
            <a:rPr lang="tr-TR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bağımlı,ürkek,çekingen</a:t>
          </a:r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ve güvensiz bir kişilik geliştirmesine neden olur.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98F2B-D215-47DC-981B-6CE58783ABB1}" type="parTrans" cxnId="{35F6284D-6B41-4C33-9243-77A3982133C9}">
      <dgm:prSet/>
      <dgm:spPr/>
      <dgm:t>
        <a:bodyPr/>
        <a:lstStyle/>
        <a:p>
          <a:endParaRPr lang="en-US"/>
        </a:p>
      </dgm:t>
    </dgm:pt>
    <dgm:pt modelId="{37552080-84C0-40A6-9B19-85D4D0ADC3CC}" type="sibTrans" cxnId="{35F6284D-6B41-4C33-9243-77A3982133C9}">
      <dgm:prSet/>
      <dgm:spPr/>
      <dgm:t>
        <a:bodyPr/>
        <a:lstStyle/>
        <a:p>
          <a:endParaRPr lang="en-US"/>
        </a:p>
      </dgm:t>
    </dgm:pt>
    <dgm:pt modelId="{5D213FAC-94F5-4C05-9B37-591125877E88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hatalarının sonucunda yaşayarak öğrenmesine izin verilmez, sorumluluk duygusunun gelişmesi engellenir.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A509-5D5A-4A61-8A81-7F64A0DF0945}" type="parTrans" cxnId="{B9C0BEA0-B939-4E09-B2F7-16F1C62C1178}">
      <dgm:prSet/>
      <dgm:spPr/>
      <dgm:t>
        <a:bodyPr/>
        <a:lstStyle/>
        <a:p>
          <a:endParaRPr lang="en-US"/>
        </a:p>
      </dgm:t>
    </dgm:pt>
    <dgm:pt modelId="{40FB2DF0-5902-4B98-A30D-B4387E824289}" type="sibTrans" cxnId="{B9C0BEA0-B939-4E09-B2F7-16F1C62C1178}">
      <dgm:prSet/>
      <dgm:spPr/>
      <dgm:t>
        <a:bodyPr/>
        <a:lstStyle/>
        <a:p>
          <a:endParaRPr lang="en-US"/>
        </a:p>
      </dgm:t>
    </dgm:pt>
    <dgm:pt modelId="{E91844CE-E91C-47BE-8973-9366969DF640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Çocuk ileriki yaşamında karar almakta ve uygulamakta zorluk çekeceği gibi yaşama karşı içinde bir korku oluşturur.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5D4C0-8101-4DEF-87A6-63ECDE5125B2}" type="parTrans" cxnId="{EC2F3ADC-2A63-41AE-97D6-070859CCABC4}">
      <dgm:prSet/>
      <dgm:spPr/>
      <dgm:t>
        <a:bodyPr/>
        <a:lstStyle/>
        <a:p>
          <a:endParaRPr lang="en-US"/>
        </a:p>
      </dgm:t>
    </dgm:pt>
    <dgm:pt modelId="{D2590A78-A3F1-433B-9B3E-9AF66507B31C}" type="sibTrans" cxnId="{EC2F3ADC-2A63-41AE-97D6-070859CCABC4}">
      <dgm:prSet/>
      <dgm:spPr/>
      <dgm:t>
        <a:bodyPr/>
        <a:lstStyle/>
        <a:p>
          <a:endParaRPr lang="en-US"/>
        </a:p>
      </dgm:t>
    </dgm:pt>
    <dgm:pt modelId="{4A6E1F78-3FBF-4D99-B6E3-8613289BEB46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kişiliği olgunlaşamaz. İnatçı, istediğini tutturan, mantıksız kavgalar </a:t>
          </a:r>
          <a:r>
            <a:rPr lang="tr-TR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çıkaran,çabuk</a:t>
          </a:r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mutsuz olan bir çocuk ve ileride benzer niteliklere sahip bir yetişkin olur.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014D4-6DF4-40E4-B82C-EBE9BB2C5807}" type="parTrans" cxnId="{96E32F58-CD64-4C6F-BB88-3F484CF28F88}">
      <dgm:prSet/>
      <dgm:spPr/>
      <dgm:t>
        <a:bodyPr/>
        <a:lstStyle/>
        <a:p>
          <a:endParaRPr lang="en-US"/>
        </a:p>
      </dgm:t>
    </dgm:pt>
    <dgm:pt modelId="{B0835C34-19CA-4CB5-9F41-F64C0501D935}" type="sibTrans" cxnId="{96E32F58-CD64-4C6F-BB88-3F484CF28F88}">
      <dgm:prSet/>
      <dgm:spPr/>
      <dgm:t>
        <a:bodyPr/>
        <a:lstStyle/>
        <a:p>
          <a:endParaRPr lang="en-US"/>
        </a:p>
      </dgm:t>
    </dgm:pt>
    <dgm:pt modelId="{C49CFFE8-F0E7-43DF-8B57-5FD96A90DC7F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Çevresindeki insanlarla iletişim kurmakta güçlük çeker.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CBBA5-68B6-4B2E-9A46-76A464307F05}" type="parTrans" cxnId="{EF7B13DC-05B8-4555-B61D-6C1758F4DF4E}">
      <dgm:prSet/>
      <dgm:spPr/>
      <dgm:t>
        <a:bodyPr/>
        <a:lstStyle/>
        <a:p>
          <a:endParaRPr lang="en-US"/>
        </a:p>
      </dgm:t>
    </dgm:pt>
    <dgm:pt modelId="{9F6F9376-4EAD-42CA-874B-10C0CD43F581}" type="sibTrans" cxnId="{EF7B13DC-05B8-4555-B61D-6C1758F4DF4E}">
      <dgm:prSet/>
      <dgm:spPr/>
      <dgm:t>
        <a:bodyPr/>
        <a:lstStyle/>
        <a:p>
          <a:endParaRPr lang="en-US"/>
        </a:p>
      </dgm:t>
    </dgm:pt>
    <dgm:pt modelId="{6214E6AB-E109-4917-8B22-617A5EEDF2A1}" type="pres">
      <dgm:prSet presAssocID="{A0902847-8416-4FE2-A1CC-E3B337C5B7FD}" presName="diagram" presStyleCnt="0">
        <dgm:presLayoutVars>
          <dgm:dir/>
          <dgm:resizeHandles val="exact"/>
        </dgm:presLayoutVars>
      </dgm:prSet>
      <dgm:spPr/>
    </dgm:pt>
    <dgm:pt modelId="{E45317F6-4BA6-4455-8E9F-DBFACF6A754D}" type="pres">
      <dgm:prSet presAssocID="{A91FE76D-BB95-4AEB-85F5-8852E0AFAD1D}" presName="node" presStyleLbl="node1" presStyleIdx="0" presStyleCnt="5">
        <dgm:presLayoutVars>
          <dgm:bulletEnabled val="1"/>
        </dgm:presLayoutVars>
      </dgm:prSet>
      <dgm:spPr/>
    </dgm:pt>
    <dgm:pt modelId="{2A67ADE2-FF4E-467C-9DCA-ED77C7A313C7}" type="pres">
      <dgm:prSet presAssocID="{37552080-84C0-40A6-9B19-85D4D0ADC3CC}" presName="sibTrans" presStyleCnt="0"/>
      <dgm:spPr/>
    </dgm:pt>
    <dgm:pt modelId="{107FA594-F382-45AD-8805-E076EAC7641C}" type="pres">
      <dgm:prSet presAssocID="{5D213FAC-94F5-4C05-9B37-591125877E88}" presName="node" presStyleLbl="node1" presStyleIdx="1" presStyleCnt="5">
        <dgm:presLayoutVars>
          <dgm:bulletEnabled val="1"/>
        </dgm:presLayoutVars>
      </dgm:prSet>
      <dgm:spPr/>
    </dgm:pt>
    <dgm:pt modelId="{72A1BDCE-07D3-456A-8C5C-5495BCF831F4}" type="pres">
      <dgm:prSet presAssocID="{40FB2DF0-5902-4B98-A30D-B4387E824289}" presName="sibTrans" presStyleCnt="0"/>
      <dgm:spPr/>
    </dgm:pt>
    <dgm:pt modelId="{6116100E-E812-4C22-A1FC-EBFB39F71C85}" type="pres">
      <dgm:prSet presAssocID="{E91844CE-E91C-47BE-8973-9366969DF640}" presName="node" presStyleLbl="node1" presStyleIdx="2" presStyleCnt="5">
        <dgm:presLayoutVars>
          <dgm:bulletEnabled val="1"/>
        </dgm:presLayoutVars>
      </dgm:prSet>
      <dgm:spPr/>
    </dgm:pt>
    <dgm:pt modelId="{B806D5C8-D243-4B41-8976-C60A63AF5E14}" type="pres">
      <dgm:prSet presAssocID="{D2590A78-A3F1-433B-9B3E-9AF66507B31C}" presName="sibTrans" presStyleCnt="0"/>
      <dgm:spPr/>
    </dgm:pt>
    <dgm:pt modelId="{128FF2E9-1C6C-4339-8DE0-E5B1A4C71303}" type="pres">
      <dgm:prSet presAssocID="{4A6E1F78-3FBF-4D99-B6E3-8613289BEB46}" presName="node" presStyleLbl="node1" presStyleIdx="3" presStyleCnt="5">
        <dgm:presLayoutVars>
          <dgm:bulletEnabled val="1"/>
        </dgm:presLayoutVars>
      </dgm:prSet>
      <dgm:spPr/>
    </dgm:pt>
    <dgm:pt modelId="{295EA1B7-9775-4ED9-8805-D1B4E32D4296}" type="pres">
      <dgm:prSet presAssocID="{B0835C34-19CA-4CB5-9F41-F64C0501D935}" presName="sibTrans" presStyleCnt="0"/>
      <dgm:spPr/>
    </dgm:pt>
    <dgm:pt modelId="{D2EA4186-99DA-4B2E-A692-59B7B7F2E3AE}" type="pres">
      <dgm:prSet presAssocID="{C49CFFE8-F0E7-43DF-8B57-5FD96A90DC7F}" presName="node" presStyleLbl="node1" presStyleIdx="4" presStyleCnt="5">
        <dgm:presLayoutVars>
          <dgm:bulletEnabled val="1"/>
        </dgm:presLayoutVars>
      </dgm:prSet>
      <dgm:spPr/>
    </dgm:pt>
  </dgm:ptLst>
  <dgm:cxnLst>
    <dgm:cxn modelId="{7E77B72A-C382-4DFA-87AF-DD26AF95DCEE}" type="presOf" srcId="{A0902847-8416-4FE2-A1CC-E3B337C5B7FD}" destId="{6214E6AB-E109-4917-8B22-617A5EEDF2A1}" srcOrd="0" destOrd="0" presId="urn:microsoft.com/office/officeart/2005/8/layout/default"/>
    <dgm:cxn modelId="{630E9C42-E00A-4223-BAC2-004967D24467}" type="presOf" srcId="{E91844CE-E91C-47BE-8973-9366969DF640}" destId="{6116100E-E812-4C22-A1FC-EBFB39F71C85}" srcOrd="0" destOrd="0" presId="urn:microsoft.com/office/officeart/2005/8/layout/default"/>
    <dgm:cxn modelId="{DCCE7863-604B-444A-ACEC-0EE355B3C630}" type="presOf" srcId="{5D213FAC-94F5-4C05-9B37-591125877E88}" destId="{107FA594-F382-45AD-8805-E076EAC7641C}" srcOrd="0" destOrd="0" presId="urn:microsoft.com/office/officeart/2005/8/layout/default"/>
    <dgm:cxn modelId="{35F6284D-6B41-4C33-9243-77A3982133C9}" srcId="{A0902847-8416-4FE2-A1CC-E3B337C5B7FD}" destId="{A91FE76D-BB95-4AEB-85F5-8852E0AFAD1D}" srcOrd="0" destOrd="0" parTransId="{43698F2B-D215-47DC-981B-6CE58783ABB1}" sibTransId="{37552080-84C0-40A6-9B19-85D4D0ADC3CC}"/>
    <dgm:cxn modelId="{96E32F58-CD64-4C6F-BB88-3F484CF28F88}" srcId="{A0902847-8416-4FE2-A1CC-E3B337C5B7FD}" destId="{4A6E1F78-3FBF-4D99-B6E3-8613289BEB46}" srcOrd="3" destOrd="0" parTransId="{339014D4-6DF4-40E4-B82C-EBE9BB2C5807}" sibTransId="{B0835C34-19CA-4CB5-9F41-F64C0501D935}"/>
    <dgm:cxn modelId="{B9C0BEA0-B939-4E09-B2F7-16F1C62C1178}" srcId="{A0902847-8416-4FE2-A1CC-E3B337C5B7FD}" destId="{5D213FAC-94F5-4C05-9B37-591125877E88}" srcOrd="1" destOrd="0" parTransId="{2772A509-5D5A-4A61-8A81-7F64A0DF0945}" sibTransId="{40FB2DF0-5902-4B98-A30D-B4387E824289}"/>
    <dgm:cxn modelId="{DD7066AF-B376-4DBB-8F64-E0A692C88827}" type="presOf" srcId="{A91FE76D-BB95-4AEB-85F5-8852E0AFAD1D}" destId="{E45317F6-4BA6-4455-8E9F-DBFACF6A754D}" srcOrd="0" destOrd="0" presId="urn:microsoft.com/office/officeart/2005/8/layout/default"/>
    <dgm:cxn modelId="{73A6EEC2-3411-42B3-AFFE-63440C397374}" type="presOf" srcId="{C49CFFE8-F0E7-43DF-8B57-5FD96A90DC7F}" destId="{D2EA4186-99DA-4B2E-A692-59B7B7F2E3AE}" srcOrd="0" destOrd="0" presId="urn:microsoft.com/office/officeart/2005/8/layout/default"/>
    <dgm:cxn modelId="{656F97C5-FC92-41D0-964B-3CA590C98741}" type="presOf" srcId="{4A6E1F78-3FBF-4D99-B6E3-8613289BEB46}" destId="{128FF2E9-1C6C-4339-8DE0-E5B1A4C71303}" srcOrd="0" destOrd="0" presId="urn:microsoft.com/office/officeart/2005/8/layout/default"/>
    <dgm:cxn modelId="{EF7B13DC-05B8-4555-B61D-6C1758F4DF4E}" srcId="{A0902847-8416-4FE2-A1CC-E3B337C5B7FD}" destId="{C49CFFE8-F0E7-43DF-8B57-5FD96A90DC7F}" srcOrd="4" destOrd="0" parTransId="{E31CBBA5-68B6-4B2E-9A46-76A464307F05}" sibTransId="{9F6F9376-4EAD-42CA-874B-10C0CD43F581}"/>
    <dgm:cxn modelId="{EC2F3ADC-2A63-41AE-97D6-070859CCABC4}" srcId="{A0902847-8416-4FE2-A1CC-E3B337C5B7FD}" destId="{E91844CE-E91C-47BE-8973-9366969DF640}" srcOrd="2" destOrd="0" parTransId="{5CE5D4C0-8101-4DEF-87A6-63ECDE5125B2}" sibTransId="{D2590A78-A3F1-433B-9B3E-9AF66507B31C}"/>
    <dgm:cxn modelId="{FCAA7759-09FA-4D49-A5D0-C53EC1579FA4}" type="presParOf" srcId="{6214E6AB-E109-4917-8B22-617A5EEDF2A1}" destId="{E45317F6-4BA6-4455-8E9F-DBFACF6A754D}" srcOrd="0" destOrd="0" presId="urn:microsoft.com/office/officeart/2005/8/layout/default"/>
    <dgm:cxn modelId="{66400DED-7594-4852-9F4B-E300910B1E4F}" type="presParOf" srcId="{6214E6AB-E109-4917-8B22-617A5EEDF2A1}" destId="{2A67ADE2-FF4E-467C-9DCA-ED77C7A313C7}" srcOrd="1" destOrd="0" presId="urn:microsoft.com/office/officeart/2005/8/layout/default"/>
    <dgm:cxn modelId="{91D15110-B9F2-4671-BC16-0786C746BED5}" type="presParOf" srcId="{6214E6AB-E109-4917-8B22-617A5EEDF2A1}" destId="{107FA594-F382-45AD-8805-E076EAC7641C}" srcOrd="2" destOrd="0" presId="urn:microsoft.com/office/officeart/2005/8/layout/default"/>
    <dgm:cxn modelId="{7190AAA3-0A7C-46EB-9DCA-41D220B2B146}" type="presParOf" srcId="{6214E6AB-E109-4917-8B22-617A5EEDF2A1}" destId="{72A1BDCE-07D3-456A-8C5C-5495BCF831F4}" srcOrd="3" destOrd="0" presId="urn:microsoft.com/office/officeart/2005/8/layout/default"/>
    <dgm:cxn modelId="{77E4860F-A398-4682-A2C2-B658CEF57AA3}" type="presParOf" srcId="{6214E6AB-E109-4917-8B22-617A5EEDF2A1}" destId="{6116100E-E812-4C22-A1FC-EBFB39F71C85}" srcOrd="4" destOrd="0" presId="urn:microsoft.com/office/officeart/2005/8/layout/default"/>
    <dgm:cxn modelId="{453A2B9D-AD44-435B-A3F9-3AE5BE9F6579}" type="presParOf" srcId="{6214E6AB-E109-4917-8B22-617A5EEDF2A1}" destId="{B806D5C8-D243-4B41-8976-C60A63AF5E14}" srcOrd="5" destOrd="0" presId="urn:microsoft.com/office/officeart/2005/8/layout/default"/>
    <dgm:cxn modelId="{2AE5CEE6-B8C9-4498-8CC3-4ECE4F3B03B0}" type="presParOf" srcId="{6214E6AB-E109-4917-8B22-617A5EEDF2A1}" destId="{128FF2E9-1C6C-4339-8DE0-E5B1A4C71303}" srcOrd="6" destOrd="0" presId="urn:microsoft.com/office/officeart/2005/8/layout/default"/>
    <dgm:cxn modelId="{8AFEFB19-02FC-4EB3-A6BD-0C369D2900BF}" type="presParOf" srcId="{6214E6AB-E109-4917-8B22-617A5EEDF2A1}" destId="{295EA1B7-9775-4ED9-8805-D1B4E32D4296}" srcOrd="7" destOrd="0" presId="urn:microsoft.com/office/officeart/2005/8/layout/default"/>
    <dgm:cxn modelId="{971E163E-318F-46E8-BA16-A6FA7B4F737B}" type="presParOf" srcId="{6214E6AB-E109-4917-8B22-617A5EEDF2A1}" destId="{D2EA4186-99DA-4B2E-A692-59B7B7F2E3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5DC53D-DF31-4490-B49E-51F0BEB5AEF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BE1EFB-91EE-471F-9215-ACD72D3B0E1A}">
      <dgm:prSet/>
      <dgm:spPr/>
      <dgm:t>
        <a:bodyPr/>
        <a:lstStyle/>
        <a:p>
          <a:r>
            <a:rPr lang="tr-TR"/>
            <a:t>Denetimin düşük, tepkiselliğin yüksek olduğu bir tutumdur. </a:t>
          </a:r>
          <a:endParaRPr lang="en-US"/>
        </a:p>
      </dgm:t>
    </dgm:pt>
    <dgm:pt modelId="{1F81DF22-BF09-4735-96A4-31D75BD7AFDB}" type="parTrans" cxnId="{94F5B668-18E5-4382-B6BF-DAF160201B0E}">
      <dgm:prSet/>
      <dgm:spPr/>
      <dgm:t>
        <a:bodyPr/>
        <a:lstStyle/>
        <a:p>
          <a:endParaRPr lang="en-US"/>
        </a:p>
      </dgm:t>
    </dgm:pt>
    <dgm:pt modelId="{A44A9159-2D74-4D5E-9489-2EFC19BC6D98}" type="sibTrans" cxnId="{94F5B668-18E5-4382-B6BF-DAF160201B0E}">
      <dgm:prSet/>
      <dgm:spPr/>
      <dgm:t>
        <a:bodyPr/>
        <a:lstStyle/>
        <a:p>
          <a:endParaRPr lang="en-US"/>
        </a:p>
      </dgm:t>
    </dgm:pt>
    <dgm:pt modelId="{FCB83C93-7995-4510-9360-AD6911E0400D}">
      <dgm:prSet/>
      <dgm:spPr/>
      <dgm:t>
        <a:bodyPr/>
        <a:lstStyle/>
        <a:p>
          <a:r>
            <a:rPr lang="tr-TR"/>
            <a:t>Saldırgan tutumlar dahil çocuğun her tür davranışları hoşgörü ile karşılanır. </a:t>
          </a:r>
          <a:endParaRPr lang="en-US"/>
        </a:p>
      </dgm:t>
    </dgm:pt>
    <dgm:pt modelId="{6032BDB3-70C6-42B3-AD47-EC74800B4FB9}" type="parTrans" cxnId="{5721223B-F8D7-4B6F-8DC9-8BC15C8FAB42}">
      <dgm:prSet/>
      <dgm:spPr/>
      <dgm:t>
        <a:bodyPr/>
        <a:lstStyle/>
        <a:p>
          <a:endParaRPr lang="en-US"/>
        </a:p>
      </dgm:t>
    </dgm:pt>
    <dgm:pt modelId="{A941B87A-60BB-433C-BE2C-B7A04EF5FC18}" type="sibTrans" cxnId="{5721223B-F8D7-4B6F-8DC9-8BC15C8FAB42}">
      <dgm:prSet/>
      <dgm:spPr/>
      <dgm:t>
        <a:bodyPr/>
        <a:lstStyle/>
        <a:p>
          <a:endParaRPr lang="en-US"/>
        </a:p>
      </dgm:t>
    </dgm:pt>
    <dgm:pt modelId="{B4222047-B642-464A-BEAF-84DD0C79659E}">
      <dgm:prSet/>
      <dgm:spPr/>
      <dgm:t>
        <a:bodyPr/>
        <a:lstStyle/>
        <a:p>
          <a:r>
            <a:rPr lang="tr-TR"/>
            <a:t>Davranışlara sınır çekilmez ve yaptırım uygulanmaz.</a:t>
          </a:r>
          <a:endParaRPr lang="en-US"/>
        </a:p>
      </dgm:t>
    </dgm:pt>
    <dgm:pt modelId="{10C4FE01-A4AD-4D65-A942-BB0FA0AAFECF}" type="parTrans" cxnId="{AD36E099-3CA0-4B45-BC12-C9C4CA0DD66D}">
      <dgm:prSet/>
      <dgm:spPr/>
      <dgm:t>
        <a:bodyPr/>
        <a:lstStyle/>
        <a:p>
          <a:endParaRPr lang="en-US"/>
        </a:p>
      </dgm:t>
    </dgm:pt>
    <dgm:pt modelId="{BCC1696D-F7DC-45C2-9A63-B79CBED03304}" type="sibTrans" cxnId="{AD36E099-3CA0-4B45-BC12-C9C4CA0DD66D}">
      <dgm:prSet/>
      <dgm:spPr/>
      <dgm:t>
        <a:bodyPr/>
        <a:lstStyle/>
        <a:p>
          <a:endParaRPr lang="en-US"/>
        </a:p>
      </dgm:t>
    </dgm:pt>
    <dgm:pt modelId="{2BA9C55B-2054-4EA9-81E2-CCE938D106AE}">
      <dgm:prSet/>
      <dgm:spPr/>
      <dgm:t>
        <a:bodyPr/>
        <a:lstStyle/>
        <a:p>
          <a:r>
            <a:rPr lang="tr-TR"/>
            <a:t>Anne babaların bu aşırı hoşgörülü tutumları çocuğun onlara hükmetmesine ve çok az saygı göstermesine neden olur.</a:t>
          </a:r>
          <a:endParaRPr lang="en-US"/>
        </a:p>
      </dgm:t>
    </dgm:pt>
    <dgm:pt modelId="{00BD985B-987F-411B-A99A-90B795E01E7D}" type="parTrans" cxnId="{31A9758B-60E6-4E67-9485-7AB8DEE5D207}">
      <dgm:prSet/>
      <dgm:spPr/>
      <dgm:t>
        <a:bodyPr/>
        <a:lstStyle/>
        <a:p>
          <a:endParaRPr lang="en-US"/>
        </a:p>
      </dgm:t>
    </dgm:pt>
    <dgm:pt modelId="{6F6BA747-FC55-4116-BB54-1A095B121E56}" type="sibTrans" cxnId="{31A9758B-60E6-4E67-9485-7AB8DEE5D207}">
      <dgm:prSet/>
      <dgm:spPr/>
      <dgm:t>
        <a:bodyPr/>
        <a:lstStyle/>
        <a:p>
          <a:endParaRPr lang="en-US"/>
        </a:p>
      </dgm:t>
    </dgm:pt>
    <dgm:pt modelId="{BBCDC348-6464-43B6-A9F2-3630E9090347}">
      <dgm:prSet/>
      <dgm:spPr/>
      <dgm:t>
        <a:bodyPr/>
        <a:lstStyle/>
        <a:p>
          <a:r>
            <a:rPr lang="tr-TR"/>
            <a:t>Toplumun kendilerine vermediği hakları kendisine veren çocuk içinde bulunduğu grubun veya okulun kurallarına uymada güçlük çeker.</a:t>
          </a:r>
          <a:endParaRPr lang="en-US"/>
        </a:p>
      </dgm:t>
    </dgm:pt>
    <dgm:pt modelId="{F90A86C1-48A0-4D19-84B0-7760C669C040}" type="parTrans" cxnId="{458BE327-305D-46DA-926D-E3C516DFF010}">
      <dgm:prSet/>
      <dgm:spPr/>
      <dgm:t>
        <a:bodyPr/>
        <a:lstStyle/>
        <a:p>
          <a:endParaRPr lang="en-US"/>
        </a:p>
      </dgm:t>
    </dgm:pt>
    <dgm:pt modelId="{81944749-D34E-4458-80DD-00731DA55710}" type="sibTrans" cxnId="{458BE327-305D-46DA-926D-E3C516DFF010}">
      <dgm:prSet/>
      <dgm:spPr/>
      <dgm:t>
        <a:bodyPr/>
        <a:lstStyle/>
        <a:p>
          <a:endParaRPr lang="en-US"/>
        </a:p>
      </dgm:t>
    </dgm:pt>
    <dgm:pt modelId="{9CA73332-1CC5-4D5B-8657-CE2FA5C4C002}" type="pres">
      <dgm:prSet presAssocID="{735DC53D-DF31-4490-B49E-51F0BEB5AEF1}" presName="Name0" presStyleCnt="0">
        <dgm:presLayoutVars>
          <dgm:dir/>
          <dgm:resizeHandles val="exact"/>
        </dgm:presLayoutVars>
      </dgm:prSet>
      <dgm:spPr/>
    </dgm:pt>
    <dgm:pt modelId="{D215995E-D732-4F22-A6A3-9D19F4FEAE7D}" type="pres">
      <dgm:prSet presAssocID="{56BE1EFB-91EE-471F-9215-ACD72D3B0E1A}" presName="node" presStyleLbl="node1" presStyleIdx="0" presStyleCnt="5">
        <dgm:presLayoutVars>
          <dgm:bulletEnabled val="1"/>
        </dgm:presLayoutVars>
      </dgm:prSet>
      <dgm:spPr/>
    </dgm:pt>
    <dgm:pt modelId="{D47C1DD0-D0B0-4B18-A1CE-AE13A08668A3}" type="pres">
      <dgm:prSet presAssocID="{A44A9159-2D74-4D5E-9489-2EFC19BC6D98}" presName="sibTrans" presStyleLbl="sibTrans1D1" presStyleIdx="0" presStyleCnt="4"/>
      <dgm:spPr/>
    </dgm:pt>
    <dgm:pt modelId="{F4746FA8-EC2B-470F-ACE1-6F82445088C0}" type="pres">
      <dgm:prSet presAssocID="{A44A9159-2D74-4D5E-9489-2EFC19BC6D98}" presName="connectorText" presStyleLbl="sibTrans1D1" presStyleIdx="0" presStyleCnt="4"/>
      <dgm:spPr/>
    </dgm:pt>
    <dgm:pt modelId="{4A715D41-C782-434D-9ACF-9F197D829C40}" type="pres">
      <dgm:prSet presAssocID="{FCB83C93-7995-4510-9360-AD6911E0400D}" presName="node" presStyleLbl="node1" presStyleIdx="1" presStyleCnt="5">
        <dgm:presLayoutVars>
          <dgm:bulletEnabled val="1"/>
        </dgm:presLayoutVars>
      </dgm:prSet>
      <dgm:spPr/>
    </dgm:pt>
    <dgm:pt modelId="{C86C5CE4-CC05-4D02-833E-E5B171A34932}" type="pres">
      <dgm:prSet presAssocID="{A941B87A-60BB-433C-BE2C-B7A04EF5FC18}" presName="sibTrans" presStyleLbl="sibTrans1D1" presStyleIdx="1" presStyleCnt="4"/>
      <dgm:spPr/>
    </dgm:pt>
    <dgm:pt modelId="{88BC5491-319A-45F4-81DA-00A1A13834B3}" type="pres">
      <dgm:prSet presAssocID="{A941B87A-60BB-433C-BE2C-B7A04EF5FC18}" presName="connectorText" presStyleLbl="sibTrans1D1" presStyleIdx="1" presStyleCnt="4"/>
      <dgm:spPr/>
    </dgm:pt>
    <dgm:pt modelId="{7381DB6C-E8B6-40C1-AADC-5F899DC2A938}" type="pres">
      <dgm:prSet presAssocID="{B4222047-B642-464A-BEAF-84DD0C79659E}" presName="node" presStyleLbl="node1" presStyleIdx="2" presStyleCnt="5">
        <dgm:presLayoutVars>
          <dgm:bulletEnabled val="1"/>
        </dgm:presLayoutVars>
      </dgm:prSet>
      <dgm:spPr/>
    </dgm:pt>
    <dgm:pt modelId="{BE530DE9-1AA7-430F-84F1-89A014F77BD0}" type="pres">
      <dgm:prSet presAssocID="{BCC1696D-F7DC-45C2-9A63-B79CBED03304}" presName="sibTrans" presStyleLbl="sibTrans1D1" presStyleIdx="2" presStyleCnt="4"/>
      <dgm:spPr/>
    </dgm:pt>
    <dgm:pt modelId="{1FB8E566-C6BE-4E09-BC09-A2324F6FAB3C}" type="pres">
      <dgm:prSet presAssocID="{BCC1696D-F7DC-45C2-9A63-B79CBED03304}" presName="connectorText" presStyleLbl="sibTrans1D1" presStyleIdx="2" presStyleCnt="4"/>
      <dgm:spPr/>
    </dgm:pt>
    <dgm:pt modelId="{ACA73072-D08D-43D5-8A65-413D92C5EEC7}" type="pres">
      <dgm:prSet presAssocID="{2BA9C55B-2054-4EA9-81E2-CCE938D106AE}" presName="node" presStyleLbl="node1" presStyleIdx="3" presStyleCnt="5">
        <dgm:presLayoutVars>
          <dgm:bulletEnabled val="1"/>
        </dgm:presLayoutVars>
      </dgm:prSet>
      <dgm:spPr/>
    </dgm:pt>
    <dgm:pt modelId="{6C95F080-9C30-44A2-877C-98C730A0ED38}" type="pres">
      <dgm:prSet presAssocID="{6F6BA747-FC55-4116-BB54-1A095B121E56}" presName="sibTrans" presStyleLbl="sibTrans1D1" presStyleIdx="3" presStyleCnt="4"/>
      <dgm:spPr/>
    </dgm:pt>
    <dgm:pt modelId="{F66AA8FC-3AD4-4B75-B4E1-BB8571D00404}" type="pres">
      <dgm:prSet presAssocID="{6F6BA747-FC55-4116-BB54-1A095B121E56}" presName="connectorText" presStyleLbl="sibTrans1D1" presStyleIdx="3" presStyleCnt="4"/>
      <dgm:spPr/>
    </dgm:pt>
    <dgm:pt modelId="{AA8E4941-81B0-4DF5-9C88-8B0CC573327A}" type="pres">
      <dgm:prSet presAssocID="{BBCDC348-6464-43B6-A9F2-3630E9090347}" presName="node" presStyleLbl="node1" presStyleIdx="4" presStyleCnt="5">
        <dgm:presLayoutVars>
          <dgm:bulletEnabled val="1"/>
        </dgm:presLayoutVars>
      </dgm:prSet>
      <dgm:spPr/>
    </dgm:pt>
  </dgm:ptLst>
  <dgm:cxnLst>
    <dgm:cxn modelId="{FA84A00B-223E-4EF3-8935-FEEBBDACA947}" type="presOf" srcId="{2BA9C55B-2054-4EA9-81E2-CCE938D106AE}" destId="{ACA73072-D08D-43D5-8A65-413D92C5EEC7}" srcOrd="0" destOrd="0" presId="urn:microsoft.com/office/officeart/2016/7/layout/RepeatingBendingProcessNew"/>
    <dgm:cxn modelId="{458BE327-305D-46DA-926D-E3C516DFF010}" srcId="{735DC53D-DF31-4490-B49E-51F0BEB5AEF1}" destId="{BBCDC348-6464-43B6-A9F2-3630E9090347}" srcOrd="4" destOrd="0" parTransId="{F90A86C1-48A0-4D19-84B0-7760C669C040}" sibTransId="{81944749-D34E-4458-80DD-00731DA55710}"/>
    <dgm:cxn modelId="{5721223B-F8D7-4B6F-8DC9-8BC15C8FAB42}" srcId="{735DC53D-DF31-4490-B49E-51F0BEB5AEF1}" destId="{FCB83C93-7995-4510-9360-AD6911E0400D}" srcOrd="1" destOrd="0" parTransId="{6032BDB3-70C6-42B3-AD47-EC74800B4FB9}" sibTransId="{A941B87A-60BB-433C-BE2C-B7A04EF5FC18}"/>
    <dgm:cxn modelId="{5E4DC241-992B-480B-83A1-4767F9D2BDA6}" type="presOf" srcId="{A941B87A-60BB-433C-BE2C-B7A04EF5FC18}" destId="{C86C5CE4-CC05-4D02-833E-E5B171A34932}" srcOrd="0" destOrd="0" presId="urn:microsoft.com/office/officeart/2016/7/layout/RepeatingBendingProcessNew"/>
    <dgm:cxn modelId="{7D6A8345-A792-4F02-8F73-D0C97B3F2103}" type="presOf" srcId="{735DC53D-DF31-4490-B49E-51F0BEB5AEF1}" destId="{9CA73332-1CC5-4D5B-8657-CE2FA5C4C002}" srcOrd="0" destOrd="0" presId="urn:microsoft.com/office/officeart/2016/7/layout/RepeatingBendingProcessNew"/>
    <dgm:cxn modelId="{94F5B668-18E5-4382-B6BF-DAF160201B0E}" srcId="{735DC53D-DF31-4490-B49E-51F0BEB5AEF1}" destId="{56BE1EFB-91EE-471F-9215-ACD72D3B0E1A}" srcOrd="0" destOrd="0" parTransId="{1F81DF22-BF09-4735-96A4-31D75BD7AFDB}" sibTransId="{A44A9159-2D74-4D5E-9489-2EFC19BC6D98}"/>
    <dgm:cxn modelId="{BE8F016E-81DB-48F1-A018-76B4DF20BA3D}" type="presOf" srcId="{B4222047-B642-464A-BEAF-84DD0C79659E}" destId="{7381DB6C-E8B6-40C1-AADC-5F899DC2A938}" srcOrd="0" destOrd="0" presId="urn:microsoft.com/office/officeart/2016/7/layout/RepeatingBendingProcessNew"/>
    <dgm:cxn modelId="{F0E9C271-BEE6-476C-97E2-00A97DC63A0C}" type="presOf" srcId="{BCC1696D-F7DC-45C2-9A63-B79CBED03304}" destId="{1FB8E566-C6BE-4E09-BC09-A2324F6FAB3C}" srcOrd="1" destOrd="0" presId="urn:microsoft.com/office/officeart/2016/7/layout/RepeatingBendingProcessNew"/>
    <dgm:cxn modelId="{DCAB4678-5C69-4427-8E69-B24F7D2923B5}" type="presOf" srcId="{6F6BA747-FC55-4116-BB54-1A095B121E56}" destId="{F66AA8FC-3AD4-4B75-B4E1-BB8571D00404}" srcOrd="1" destOrd="0" presId="urn:microsoft.com/office/officeart/2016/7/layout/RepeatingBendingProcessNew"/>
    <dgm:cxn modelId="{9302397B-54EB-4DA2-823E-B36B09D6A139}" type="presOf" srcId="{56BE1EFB-91EE-471F-9215-ACD72D3B0E1A}" destId="{D215995E-D732-4F22-A6A3-9D19F4FEAE7D}" srcOrd="0" destOrd="0" presId="urn:microsoft.com/office/officeart/2016/7/layout/RepeatingBendingProcessNew"/>
    <dgm:cxn modelId="{31A9758B-60E6-4E67-9485-7AB8DEE5D207}" srcId="{735DC53D-DF31-4490-B49E-51F0BEB5AEF1}" destId="{2BA9C55B-2054-4EA9-81E2-CCE938D106AE}" srcOrd="3" destOrd="0" parTransId="{00BD985B-987F-411B-A99A-90B795E01E7D}" sibTransId="{6F6BA747-FC55-4116-BB54-1A095B121E56}"/>
    <dgm:cxn modelId="{AD36E099-3CA0-4B45-BC12-C9C4CA0DD66D}" srcId="{735DC53D-DF31-4490-B49E-51F0BEB5AEF1}" destId="{B4222047-B642-464A-BEAF-84DD0C79659E}" srcOrd="2" destOrd="0" parTransId="{10C4FE01-A4AD-4D65-A942-BB0FA0AAFECF}" sibTransId="{BCC1696D-F7DC-45C2-9A63-B79CBED03304}"/>
    <dgm:cxn modelId="{3960459C-C4C7-454A-835E-FE178BA4B909}" type="presOf" srcId="{BCC1696D-F7DC-45C2-9A63-B79CBED03304}" destId="{BE530DE9-1AA7-430F-84F1-89A014F77BD0}" srcOrd="0" destOrd="0" presId="urn:microsoft.com/office/officeart/2016/7/layout/RepeatingBendingProcessNew"/>
    <dgm:cxn modelId="{5729B5A1-AAB4-43F0-8F44-5ADE385BE33C}" type="presOf" srcId="{BBCDC348-6464-43B6-A9F2-3630E9090347}" destId="{AA8E4941-81B0-4DF5-9C88-8B0CC573327A}" srcOrd="0" destOrd="0" presId="urn:microsoft.com/office/officeart/2016/7/layout/RepeatingBendingProcessNew"/>
    <dgm:cxn modelId="{A4A7E9BE-2B51-4169-A39B-BEC937EE9953}" type="presOf" srcId="{FCB83C93-7995-4510-9360-AD6911E0400D}" destId="{4A715D41-C782-434D-9ACF-9F197D829C40}" srcOrd="0" destOrd="0" presId="urn:microsoft.com/office/officeart/2016/7/layout/RepeatingBendingProcessNew"/>
    <dgm:cxn modelId="{66B5C6E1-6612-4B67-84B4-294FBC54A82D}" type="presOf" srcId="{A44A9159-2D74-4D5E-9489-2EFC19BC6D98}" destId="{F4746FA8-EC2B-470F-ACE1-6F82445088C0}" srcOrd="1" destOrd="0" presId="urn:microsoft.com/office/officeart/2016/7/layout/RepeatingBendingProcessNew"/>
    <dgm:cxn modelId="{FB9A2BE4-5025-483C-BCE6-0F835DB0FB37}" type="presOf" srcId="{6F6BA747-FC55-4116-BB54-1A095B121E56}" destId="{6C95F080-9C30-44A2-877C-98C730A0ED38}" srcOrd="0" destOrd="0" presId="urn:microsoft.com/office/officeart/2016/7/layout/RepeatingBendingProcessNew"/>
    <dgm:cxn modelId="{7E5B60FE-AE7B-4489-BEBD-0C43AC79B9F9}" type="presOf" srcId="{A44A9159-2D74-4D5E-9489-2EFC19BC6D98}" destId="{D47C1DD0-D0B0-4B18-A1CE-AE13A08668A3}" srcOrd="0" destOrd="0" presId="urn:microsoft.com/office/officeart/2016/7/layout/RepeatingBendingProcessNew"/>
    <dgm:cxn modelId="{D9FE00FF-C6FC-4049-BE18-F979D3168922}" type="presOf" srcId="{A941B87A-60BB-433C-BE2C-B7A04EF5FC18}" destId="{88BC5491-319A-45F4-81DA-00A1A13834B3}" srcOrd="1" destOrd="0" presId="urn:microsoft.com/office/officeart/2016/7/layout/RepeatingBendingProcessNew"/>
    <dgm:cxn modelId="{6F8419DB-A007-47F5-AF79-7749C0C1F280}" type="presParOf" srcId="{9CA73332-1CC5-4D5B-8657-CE2FA5C4C002}" destId="{D215995E-D732-4F22-A6A3-9D19F4FEAE7D}" srcOrd="0" destOrd="0" presId="urn:microsoft.com/office/officeart/2016/7/layout/RepeatingBendingProcessNew"/>
    <dgm:cxn modelId="{92D19460-5F1B-4E53-9155-AEBCCEDD7113}" type="presParOf" srcId="{9CA73332-1CC5-4D5B-8657-CE2FA5C4C002}" destId="{D47C1DD0-D0B0-4B18-A1CE-AE13A08668A3}" srcOrd="1" destOrd="0" presId="urn:microsoft.com/office/officeart/2016/7/layout/RepeatingBendingProcessNew"/>
    <dgm:cxn modelId="{E8BE0C13-B450-4B34-9F73-D47D13D99CC7}" type="presParOf" srcId="{D47C1DD0-D0B0-4B18-A1CE-AE13A08668A3}" destId="{F4746FA8-EC2B-470F-ACE1-6F82445088C0}" srcOrd="0" destOrd="0" presId="urn:microsoft.com/office/officeart/2016/7/layout/RepeatingBendingProcessNew"/>
    <dgm:cxn modelId="{B9AAADBB-DADC-4170-B4AB-9C2D80325360}" type="presParOf" srcId="{9CA73332-1CC5-4D5B-8657-CE2FA5C4C002}" destId="{4A715D41-C782-434D-9ACF-9F197D829C40}" srcOrd="2" destOrd="0" presId="urn:microsoft.com/office/officeart/2016/7/layout/RepeatingBendingProcessNew"/>
    <dgm:cxn modelId="{2203439F-C31D-44B7-928C-EDBB953ECBD8}" type="presParOf" srcId="{9CA73332-1CC5-4D5B-8657-CE2FA5C4C002}" destId="{C86C5CE4-CC05-4D02-833E-E5B171A34932}" srcOrd="3" destOrd="0" presId="urn:microsoft.com/office/officeart/2016/7/layout/RepeatingBendingProcessNew"/>
    <dgm:cxn modelId="{BB8A296F-4209-4925-AF63-AF17B7EE9D68}" type="presParOf" srcId="{C86C5CE4-CC05-4D02-833E-E5B171A34932}" destId="{88BC5491-319A-45F4-81DA-00A1A13834B3}" srcOrd="0" destOrd="0" presId="urn:microsoft.com/office/officeart/2016/7/layout/RepeatingBendingProcessNew"/>
    <dgm:cxn modelId="{8C8161BC-D89F-40EE-BB1A-906F50F0B58D}" type="presParOf" srcId="{9CA73332-1CC5-4D5B-8657-CE2FA5C4C002}" destId="{7381DB6C-E8B6-40C1-AADC-5F899DC2A938}" srcOrd="4" destOrd="0" presId="urn:microsoft.com/office/officeart/2016/7/layout/RepeatingBendingProcessNew"/>
    <dgm:cxn modelId="{285A605A-A8AD-4718-890B-332F57E4D6F4}" type="presParOf" srcId="{9CA73332-1CC5-4D5B-8657-CE2FA5C4C002}" destId="{BE530DE9-1AA7-430F-84F1-89A014F77BD0}" srcOrd="5" destOrd="0" presId="urn:microsoft.com/office/officeart/2016/7/layout/RepeatingBendingProcessNew"/>
    <dgm:cxn modelId="{5BFC7D74-3B74-4DE8-81E5-2BD695EB0D78}" type="presParOf" srcId="{BE530DE9-1AA7-430F-84F1-89A014F77BD0}" destId="{1FB8E566-C6BE-4E09-BC09-A2324F6FAB3C}" srcOrd="0" destOrd="0" presId="urn:microsoft.com/office/officeart/2016/7/layout/RepeatingBendingProcessNew"/>
    <dgm:cxn modelId="{E7C3D84F-E9E0-401B-B36D-104C1BDEEE6A}" type="presParOf" srcId="{9CA73332-1CC5-4D5B-8657-CE2FA5C4C002}" destId="{ACA73072-D08D-43D5-8A65-413D92C5EEC7}" srcOrd="6" destOrd="0" presId="urn:microsoft.com/office/officeart/2016/7/layout/RepeatingBendingProcessNew"/>
    <dgm:cxn modelId="{1ACDFA91-B231-4122-8730-E952A0CBA613}" type="presParOf" srcId="{9CA73332-1CC5-4D5B-8657-CE2FA5C4C002}" destId="{6C95F080-9C30-44A2-877C-98C730A0ED38}" srcOrd="7" destOrd="0" presId="urn:microsoft.com/office/officeart/2016/7/layout/RepeatingBendingProcessNew"/>
    <dgm:cxn modelId="{68F1B2E2-E314-4960-A67B-8CF6B7ABA3D4}" type="presParOf" srcId="{6C95F080-9C30-44A2-877C-98C730A0ED38}" destId="{F66AA8FC-3AD4-4B75-B4E1-BB8571D00404}" srcOrd="0" destOrd="0" presId="urn:microsoft.com/office/officeart/2016/7/layout/RepeatingBendingProcessNew"/>
    <dgm:cxn modelId="{041AFD23-3FF6-4D02-8CAA-4C6CA8840C75}" type="presParOf" srcId="{9CA73332-1CC5-4D5B-8657-CE2FA5C4C002}" destId="{AA8E4941-81B0-4DF5-9C88-8B0CC573327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056E81-3270-4386-AE09-E78E29BA7F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1D88BB-9EB6-4D51-9580-7FC5BB240F4D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Bu tutuma sahip anne babalar, çocuklarını herhangi bir karşılık beklemeden içten ve derinden bir duyguyla severler.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52EFE-448B-4757-8812-C81C07F6820C}" type="parTrans" cxnId="{E2B0EF3C-C67E-4F7C-8EF3-FB754D2A1242}">
      <dgm:prSet/>
      <dgm:spPr/>
      <dgm:t>
        <a:bodyPr/>
        <a:lstStyle/>
        <a:p>
          <a:endParaRPr lang="en-US"/>
        </a:p>
      </dgm:t>
    </dgm:pt>
    <dgm:pt modelId="{FB2C669A-B78A-4640-BF72-1308B027585E}" type="sibTrans" cxnId="{E2B0EF3C-C67E-4F7C-8EF3-FB754D2A1242}">
      <dgm:prSet/>
      <dgm:spPr/>
      <dgm:t>
        <a:bodyPr/>
        <a:lstStyle/>
        <a:p>
          <a:endParaRPr lang="en-US"/>
        </a:p>
      </dgm:t>
    </dgm:pt>
    <dgm:pt modelId="{EB8B4C5A-4D9C-4D4B-8052-96985F145900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Çocuklarının davranışlarını ilgi ve anlayışla izleyip , kendi ayakları üzerinde durabilecek şekilde yetiştirirler.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48F45-6011-4114-970A-8F9F9AF3B9FF}" type="parTrans" cxnId="{ED4AC3E6-8AA5-4BD5-8C67-E3C8DE3BB0F1}">
      <dgm:prSet/>
      <dgm:spPr/>
      <dgm:t>
        <a:bodyPr/>
        <a:lstStyle/>
        <a:p>
          <a:endParaRPr lang="en-US"/>
        </a:p>
      </dgm:t>
    </dgm:pt>
    <dgm:pt modelId="{43648E80-31B3-4E2C-9757-7C143E665FE3}" type="sibTrans" cxnId="{ED4AC3E6-8AA5-4BD5-8C67-E3C8DE3BB0F1}">
      <dgm:prSet/>
      <dgm:spPr/>
      <dgm:t>
        <a:bodyPr/>
        <a:lstStyle/>
        <a:p>
          <a:endParaRPr lang="en-US"/>
        </a:p>
      </dgm:t>
    </dgm:pt>
    <dgm:pt modelId="{E3948F6E-EBC9-4A70-95B3-25E3AFB43B35}" type="pres">
      <dgm:prSet presAssocID="{2D056E81-3270-4386-AE09-E78E29BA7F95}" presName="vert0" presStyleCnt="0">
        <dgm:presLayoutVars>
          <dgm:dir/>
          <dgm:animOne val="branch"/>
          <dgm:animLvl val="lvl"/>
        </dgm:presLayoutVars>
      </dgm:prSet>
      <dgm:spPr/>
    </dgm:pt>
    <dgm:pt modelId="{0C284323-5077-41BD-B6E5-F3BB38110168}" type="pres">
      <dgm:prSet presAssocID="{441D88BB-9EB6-4D51-9580-7FC5BB240F4D}" presName="thickLine" presStyleLbl="alignNode1" presStyleIdx="0" presStyleCnt="2"/>
      <dgm:spPr/>
    </dgm:pt>
    <dgm:pt modelId="{3972B0D7-7A08-495D-93A3-0C2A0830B594}" type="pres">
      <dgm:prSet presAssocID="{441D88BB-9EB6-4D51-9580-7FC5BB240F4D}" presName="horz1" presStyleCnt="0"/>
      <dgm:spPr/>
    </dgm:pt>
    <dgm:pt modelId="{AC84D763-6599-46A5-BA02-B5B63F60BA7D}" type="pres">
      <dgm:prSet presAssocID="{441D88BB-9EB6-4D51-9580-7FC5BB240F4D}" presName="tx1" presStyleLbl="revTx" presStyleIdx="0" presStyleCnt="2"/>
      <dgm:spPr/>
    </dgm:pt>
    <dgm:pt modelId="{7156DF75-F088-41DC-9A52-CD197583C8C6}" type="pres">
      <dgm:prSet presAssocID="{441D88BB-9EB6-4D51-9580-7FC5BB240F4D}" presName="vert1" presStyleCnt="0"/>
      <dgm:spPr/>
    </dgm:pt>
    <dgm:pt modelId="{809E01EA-54B4-464E-8E97-C01986D04795}" type="pres">
      <dgm:prSet presAssocID="{EB8B4C5A-4D9C-4D4B-8052-96985F145900}" presName="thickLine" presStyleLbl="alignNode1" presStyleIdx="1" presStyleCnt="2"/>
      <dgm:spPr/>
    </dgm:pt>
    <dgm:pt modelId="{560008C0-1F65-4F45-8DEB-2BD404DF436F}" type="pres">
      <dgm:prSet presAssocID="{EB8B4C5A-4D9C-4D4B-8052-96985F145900}" presName="horz1" presStyleCnt="0"/>
      <dgm:spPr/>
    </dgm:pt>
    <dgm:pt modelId="{1B748A8D-902D-4283-B3D9-E080E9AF4D05}" type="pres">
      <dgm:prSet presAssocID="{EB8B4C5A-4D9C-4D4B-8052-96985F145900}" presName="tx1" presStyleLbl="revTx" presStyleIdx="1" presStyleCnt="2"/>
      <dgm:spPr/>
    </dgm:pt>
    <dgm:pt modelId="{C8FFBB95-C2AD-43ED-A5E1-C6C4EBCF810D}" type="pres">
      <dgm:prSet presAssocID="{EB8B4C5A-4D9C-4D4B-8052-96985F145900}" presName="vert1" presStyleCnt="0"/>
      <dgm:spPr/>
    </dgm:pt>
  </dgm:ptLst>
  <dgm:cxnLst>
    <dgm:cxn modelId="{E2B0EF3C-C67E-4F7C-8EF3-FB754D2A1242}" srcId="{2D056E81-3270-4386-AE09-E78E29BA7F95}" destId="{441D88BB-9EB6-4D51-9580-7FC5BB240F4D}" srcOrd="0" destOrd="0" parTransId="{A3F52EFE-448B-4757-8812-C81C07F6820C}" sibTransId="{FB2C669A-B78A-4640-BF72-1308B027585E}"/>
    <dgm:cxn modelId="{EED45066-4B64-4812-8225-7B30436AFBF9}" type="presOf" srcId="{EB8B4C5A-4D9C-4D4B-8052-96985F145900}" destId="{1B748A8D-902D-4283-B3D9-E080E9AF4D05}" srcOrd="0" destOrd="0" presId="urn:microsoft.com/office/officeart/2008/layout/LinedList"/>
    <dgm:cxn modelId="{6EF47D52-1B52-4F9F-B4E9-E17E046A0577}" type="presOf" srcId="{2D056E81-3270-4386-AE09-E78E29BA7F95}" destId="{E3948F6E-EBC9-4A70-95B3-25E3AFB43B35}" srcOrd="0" destOrd="0" presId="urn:microsoft.com/office/officeart/2008/layout/LinedList"/>
    <dgm:cxn modelId="{1CB40784-D062-4ED2-9B14-4EE98CD2241B}" type="presOf" srcId="{441D88BB-9EB6-4D51-9580-7FC5BB240F4D}" destId="{AC84D763-6599-46A5-BA02-B5B63F60BA7D}" srcOrd="0" destOrd="0" presId="urn:microsoft.com/office/officeart/2008/layout/LinedList"/>
    <dgm:cxn modelId="{ED4AC3E6-8AA5-4BD5-8C67-E3C8DE3BB0F1}" srcId="{2D056E81-3270-4386-AE09-E78E29BA7F95}" destId="{EB8B4C5A-4D9C-4D4B-8052-96985F145900}" srcOrd="1" destOrd="0" parTransId="{C3A48F45-6011-4114-970A-8F9F9AF3B9FF}" sibTransId="{43648E80-31B3-4E2C-9757-7C143E665FE3}"/>
    <dgm:cxn modelId="{5C082A8C-6F15-4305-8FB1-DF029B1735B2}" type="presParOf" srcId="{E3948F6E-EBC9-4A70-95B3-25E3AFB43B35}" destId="{0C284323-5077-41BD-B6E5-F3BB38110168}" srcOrd="0" destOrd="0" presId="urn:microsoft.com/office/officeart/2008/layout/LinedList"/>
    <dgm:cxn modelId="{B303858E-E688-40F1-9E1E-8C92811234CA}" type="presParOf" srcId="{E3948F6E-EBC9-4A70-95B3-25E3AFB43B35}" destId="{3972B0D7-7A08-495D-93A3-0C2A0830B594}" srcOrd="1" destOrd="0" presId="urn:microsoft.com/office/officeart/2008/layout/LinedList"/>
    <dgm:cxn modelId="{18A29FCC-E758-4A0C-81F4-F8587ADCC601}" type="presParOf" srcId="{3972B0D7-7A08-495D-93A3-0C2A0830B594}" destId="{AC84D763-6599-46A5-BA02-B5B63F60BA7D}" srcOrd="0" destOrd="0" presId="urn:microsoft.com/office/officeart/2008/layout/LinedList"/>
    <dgm:cxn modelId="{53DEA0F9-AB56-4E89-BBAD-A15D3186DCFF}" type="presParOf" srcId="{3972B0D7-7A08-495D-93A3-0C2A0830B594}" destId="{7156DF75-F088-41DC-9A52-CD197583C8C6}" srcOrd="1" destOrd="0" presId="urn:microsoft.com/office/officeart/2008/layout/LinedList"/>
    <dgm:cxn modelId="{D1E22C1E-7805-4E34-A32A-B5448FB3443B}" type="presParOf" srcId="{E3948F6E-EBC9-4A70-95B3-25E3AFB43B35}" destId="{809E01EA-54B4-464E-8E97-C01986D04795}" srcOrd="2" destOrd="0" presId="urn:microsoft.com/office/officeart/2008/layout/LinedList"/>
    <dgm:cxn modelId="{922FCF6A-BAD0-462C-B851-B91E780FD316}" type="presParOf" srcId="{E3948F6E-EBC9-4A70-95B3-25E3AFB43B35}" destId="{560008C0-1F65-4F45-8DEB-2BD404DF436F}" srcOrd="3" destOrd="0" presId="urn:microsoft.com/office/officeart/2008/layout/LinedList"/>
    <dgm:cxn modelId="{4777451E-1B61-4888-A128-8A4F96FF95A6}" type="presParOf" srcId="{560008C0-1F65-4F45-8DEB-2BD404DF436F}" destId="{1B748A8D-902D-4283-B3D9-E080E9AF4D05}" srcOrd="0" destOrd="0" presId="urn:microsoft.com/office/officeart/2008/layout/LinedList"/>
    <dgm:cxn modelId="{4ACA39A6-541E-4C49-9D65-4DA7652D2A19}" type="presParOf" srcId="{560008C0-1F65-4F45-8DEB-2BD404DF436F}" destId="{C8FFBB95-C2AD-43ED-A5E1-C6C4EBCF81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064771-D304-4611-BA07-81596673997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26FC23-3E0B-43E0-A3AB-A3749E44BE65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 kabul eden anne ve baba çocuğun ilgilerini göz önünde bulundurur ve onun yeteneklerini geliştirecek ortam hazırlar.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C4BA9-43D4-4585-942E-D6950EF412B5}" type="parTrans" cxnId="{C11ADAEC-F0F9-4D0D-A947-1934B8CE15A5}">
      <dgm:prSet/>
      <dgm:spPr/>
      <dgm:t>
        <a:bodyPr/>
        <a:lstStyle/>
        <a:p>
          <a:endParaRPr lang="en-US"/>
        </a:p>
      </dgm:t>
    </dgm:pt>
    <dgm:pt modelId="{AF687061-09BF-4118-8FDA-00C21BEE0CB6}" type="sibTrans" cxnId="{C11ADAEC-F0F9-4D0D-A947-1934B8CE15A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E8C3CB6-A85C-400C-AA88-55C4886B9C47}">
      <dgm:prSet/>
      <dgm:spPr/>
      <dgm:t>
        <a:bodyPr/>
        <a:lstStyle/>
        <a:p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Aileyi ilgilendiren kararlar alınırken çocuğunda fikri alınır. Bu ailelerdeki genel görüş </a:t>
          </a:r>
          <a:r>
            <a:rPr lang="tr-TR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“çocukta bizimle yaşıyor ve alacağımız kararlarda onunda söz</a:t>
          </a:r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hakkı olmalıdır. Şeklindedir</a:t>
          </a:r>
          <a:r>
            <a:rPr lang="tr-TR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F42D1-2861-4393-923C-9F524D0044C9}" type="parTrans" cxnId="{F57250B6-6FA8-4EA9-B0D0-A54E4FC79A00}">
      <dgm:prSet/>
      <dgm:spPr/>
      <dgm:t>
        <a:bodyPr/>
        <a:lstStyle/>
        <a:p>
          <a:endParaRPr lang="en-US"/>
        </a:p>
      </dgm:t>
    </dgm:pt>
    <dgm:pt modelId="{0F584EE9-7DB3-478D-AA5F-DEFCD0EB3D8A}" type="sibTrans" cxnId="{F57250B6-6FA8-4EA9-B0D0-A54E4FC79A0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B53F45B-5541-4A01-8DA4-91CC83912B11}" type="pres">
      <dgm:prSet presAssocID="{7E064771-D304-4611-BA07-81596673997F}" presName="Name0" presStyleCnt="0">
        <dgm:presLayoutVars>
          <dgm:animLvl val="lvl"/>
          <dgm:resizeHandles val="exact"/>
        </dgm:presLayoutVars>
      </dgm:prSet>
      <dgm:spPr/>
    </dgm:pt>
    <dgm:pt modelId="{55DC8872-DFFE-4D24-BBBC-CE6385C8EB36}" type="pres">
      <dgm:prSet presAssocID="{3126FC23-3E0B-43E0-A3AB-A3749E44BE65}" presName="compositeNode" presStyleCnt="0">
        <dgm:presLayoutVars>
          <dgm:bulletEnabled val="1"/>
        </dgm:presLayoutVars>
      </dgm:prSet>
      <dgm:spPr/>
    </dgm:pt>
    <dgm:pt modelId="{C1DD8232-266B-4593-80A5-742B5B34FA1E}" type="pres">
      <dgm:prSet presAssocID="{3126FC23-3E0B-43E0-A3AB-A3749E44BE65}" presName="bgRect" presStyleLbl="bgAccFollowNode1" presStyleIdx="0" presStyleCnt="2"/>
      <dgm:spPr/>
    </dgm:pt>
    <dgm:pt modelId="{CA19B034-D258-435F-8915-40362B6CCAD5}" type="pres">
      <dgm:prSet presAssocID="{AF687061-09BF-4118-8FDA-00C21BEE0CB6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F19D6BC8-9DE3-40D4-AAE1-EBBDC0CA2514}" type="pres">
      <dgm:prSet presAssocID="{3126FC23-3E0B-43E0-A3AB-A3749E44BE65}" presName="bottomLine" presStyleLbl="alignNode1" presStyleIdx="1" presStyleCnt="4">
        <dgm:presLayoutVars/>
      </dgm:prSet>
      <dgm:spPr/>
    </dgm:pt>
    <dgm:pt modelId="{4170A65C-39F9-48D0-9850-CA534C866D51}" type="pres">
      <dgm:prSet presAssocID="{3126FC23-3E0B-43E0-A3AB-A3749E44BE65}" presName="nodeText" presStyleLbl="bgAccFollowNode1" presStyleIdx="0" presStyleCnt="2">
        <dgm:presLayoutVars>
          <dgm:bulletEnabled val="1"/>
        </dgm:presLayoutVars>
      </dgm:prSet>
      <dgm:spPr/>
    </dgm:pt>
    <dgm:pt modelId="{E21BD722-32C3-4DEE-880B-13904D447612}" type="pres">
      <dgm:prSet presAssocID="{AF687061-09BF-4118-8FDA-00C21BEE0CB6}" presName="sibTrans" presStyleCnt="0"/>
      <dgm:spPr/>
    </dgm:pt>
    <dgm:pt modelId="{11B2EC9D-70E9-494D-BFD7-F29C47DAB2FA}" type="pres">
      <dgm:prSet presAssocID="{9E8C3CB6-A85C-400C-AA88-55C4886B9C47}" presName="compositeNode" presStyleCnt="0">
        <dgm:presLayoutVars>
          <dgm:bulletEnabled val="1"/>
        </dgm:presLayoutVars>
      </dgm:prSet>
      <dgm:spPr/>
    </dgm:pt>
    <dgm:pt modelId="{54B2A300-C807-4F25-808E-8E003DDA9DB0}" type="pres">
      <dgm:prSet presAssocID="{9E8C3CB6-A85C-400C-AA88-55C4886B9C47}" presName="bgRect" presStyleLbl="bgAccFollowNode1" presStyleIdx="1" presStyleCnt="2" custLinFactNeighborX="-206" custLinFactNeighborY="-3211"/>
      <dgm:spPr/>
    </dgm:pt>
    <dgm:pt modelId="{11F1BC41-F48F-4A75-9EA8-D511FBEBFC56}" type="pres">
      <dgm:prSet presAssocID="{0F584EE9-7DB3-478D-AA5F-DEFCD0EB3D8A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D5B276F-86FB-4634-9814-8A68CA0E91B8}" type="pres">
      <dgm:prSet presAssocID="{9E8C3CB6-A85C-400C-AA88-55C4886B9C47}" presName="bottomLine" presStyleLbl="alignNode1" presStyleIdx="3" presStyleCnt="4">
        <dgm:presLayoutVars/>
      </dgm:prSet>
      <dgm:spPr/>
    </dgm:pt>
    <dgm:pt modelId="{E9E78518-0A09-47B4-ADC1-58F012F02955}" type="pres">
      <dgm:prSet presAssocID="{9E8C3CB6-A85C-400C-AA88-55C4886B9C4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A484B20D-3212-469E-B3DB-E698543FAC76}" type="presOf" srcId="{0F584EE9-7DB3-478D-AA5F-DEFCD0EB3D8A}" destId="{11F1BC41-F48F-4A75-9EA8-D511FBEBFC56}" srcOrd="0" destOrd="0" presId="urn:microsoft.com/office/officeart/2016/7/layout/BasicLinearProcessNumbered"/>
    <dgm:cxn modelId="{07024427-19D8-40C3-AD95-FFB593D69601}" type="presOf" srcId="{3126FC23-3E0B-43E0-A3AB-A3749E44BE65}" destId="{C1DD8232-266B-4593-80A5-742B5B34FA1E}" srcOrd="0" destOrd="0" presId="urn:microsoft.com/office/officeart/2016/7/layout/BasicLinearProcessNumbered"/>
    <dgm:cxn modelId="{90857E6A-F062-4172-A642-7DE0A6391F8F}" type="presOf" srcId="{7E064771-D304-4611-BA07-81596673997F}" destId="{4B53F45B-5541-4A01-8DA4-91CC83912B11}" srcOrd="0" destOrd="0" presId="urn:microsoft.com/office/officeart/2016/7/layout/BasicLinearProcessNumbered"/>
    <dgm:cxn modelId="{79B3009A-F639-40A0-A4E1-890586FC35F6}" type="presOf" srcId="{9E8C3CB6-A85C-400C-AA88-55C4886B9C47}" destId="{E9E78518-0A09-47B4-ADC1-58F012F02955}" srcOrd="1" destOrd="0" presId="urn:microsoft.com/office/officeart/2016/7/layout/BasicLinearProcessNumbered"/>
    <dgm:cxn modelId="{D25FAB9F-183D-4219-8432-07689C149213}" type="presOf" srcId="{AF687061-09BF-4118-8FDA-00C21BEE0CB6}" destId="{CA19B034-D258-435F-8915-40362B6CCAD5}" srcOrd="0" destOrd="0" presId="urn:microsoft.com/office/officeart/2016/7/layout/BasicLinearProcessNumbered"/>
    <dgm:cxn modelId="{741954B0-898D-4C82-9CE7-FA1D8050A15F}" type="presOf" srcId="{9E8C3CB6-A85C-400C-AA88-55C4886B9C47}" destId="{54B2A300-C807-4F25-808E-8E003DDA9DB0}" srcOrd="0" destOrd="0" presId="urn:microsoft.com/office/officeart/2016/7/layout/BasicLinearProcessNumbered"/>
    <dgm:cxn modelId="{F57250B6-6FA8-4EA9-B0D0-A54E4FC79A00}" srcId="{7E064771-D304-4611-BA07-81596673997F}" destId="{9E8C3CB6-A85C-400C-AA88-55C4886B9C47}" srcOrd="1" destOrd="0" parTransId="{2D6F42D1-2861-4393-923C-9F524D0044C9}" sibTransId="{0F584EE9-7DB3-478D-AA5F-DEFCD0EB3D8A}"/>
    <dgm:cxn modelId="{C11ADAEC-F0F9-4D0D-A947-1934B8CE15A5}" srcId="{7E064771-D304-4611-BA07-81596673997F}" destId="{3126FC23-3E0B-43E0-A3AB-A3749E44BE65}" srcOrd="0" destOrd="0" parTransId="{820C4BA9-43D4-4585-942E-D6950EF412B5}" sibTransId="{AF687061-09BF-4118-8FDA-00C21BEE0CB6}"/>
    <dgm:cxn modelId="{405222FE-C19B-4554-AA76-95B193E7DD5B}" type="presOf" srcId="{3126FC23-3E0B-43E0-A3AB-A3749E44BE65}" destId="{4170A65C-39F9-48D0-9850-CA534C866D51}" srcOrd="1" destOrd="0" presId="urn:microsoft.com/office/officeart/2016/7/layout/BasicLinearProcessNumbered"/>
    <dgm:cxn modelId="{18563ABC-9CBF-4DCA-9AF3-3DDE948F2BEB}" type="presParOf" srcId="{4B53F45B-5541-4A01-8DA4-91CC83912B11}" destId="{55DC8872-DFFE-4D24-BBBC-CE6385C8EB36}" srcOrd="0" destOrd="0" presId="urn:microsoft.com/office/officeart/2016/7/layout/BasicLinearProcessNumbered"/>
    <dgm:cxn modelId="{4484462C-EC71-454F-89B1-642F980A78F6}" type="presParOf" srcId="{55DC8872-DFFE-4D24-BBBC-CE6385C8EB36}" destId="{C1DD8232-266B-4593-80A5-742B5B34FA1E}" srcOrd="0" destOrd="0" presId="urn:microsoft.com/office/officeart/2016/7/layout/BasicLinearProcessNumbered"/>
    <dgm:cxn modelId="{FD875E13-003C-43CB-B0A1-E9F873FB7BEC}" type="presParOf" srcId="{55DC8872-DFFE-4D24-BBBC-CE6385C8EB36}" destId="{CA19B034-D258-435F-8915-40362B6CCAD5}" srcOrd="1" destOrd="0" presId="urn:microsoft.com/office/officeart/2016/7/layout/BasicLinearProcessNumbered"/>
    <dgm:cxn modelId="{1558BDA7-AD3E-47CF-96DB-0DDD12244691}" type="presParOf" srcId="{55DC8872-DFFE-4D24-BBBC-CE6385C8EB36}" destId="{F19D6BC8-9DE3-40D4-AAE1-EBBDC0CA2514}" srcOrd="2" destOrd="0" presId="urn:microsoft.com/office/officeart/2016/7/layout/BasicLinearProcessNumbered"/>
    <dgm:cxn modelId="{C629AB77-C4AE-4D5E-9CF8-A6A4B542576C}" type="presParOf" srcId="{55DC8872-DFFE-4D24-BBBC-CE6385C8EB36}" destId="{4170A65C-39F9-48D0-9850-CA534C866D51}" srcOrd="3" destOrd="0" presId="urn:microsoft.com/office/officeart/2016/7/layout/BasicLinearProcessNumbered"/>
    <dgm:cxn modelId="{86BCBC28-0B65-4DD6-B82C-B5915349260D}" type="presParOf" srcId="{4B53F45B-5541-4A01-8DA4-91CC83912B11}" destId="{E21BD722-32C3-4DEE-880B-13904D447612}" srcOrd="1" destOrd="0" presId="urn:microsoft.com/office/officeart/2016/7/layout/BasicLinearProcessNumbered"/>
    <dgm:cxn modelId="{62B4792E-EFBF-4AFC-A9D9-5F83AC499377}" type="presParOf" srcId="{4B53F45B-5541-4A01-8DA4-91CC83912B11}" destId="{11B2EC9D-70E9-494D-BFD7-F29C47DAB2FA}" srcOrd="2" destOrd="0" presId="urn:microsoft.com/office/officeart/2016/7/layout/BasicLinearProcessNumbered"/>
    <dgm:cxn modelId="{146B6F3D-9CA2-4E22-8C17-C97C262D15AA}" type="presParOf" srcId="{11B2EC9D-70E9-494D-BFD7-F29C47DAB2FA}" destId="{54B2A300-C807-4F25-808E-8E003DDA9DB0}" srcOrd="0" destOrd="0" presId="urn:microsoft.com/office/officeart/2016/7/layout/BasicLinearProcessNumbered"/>
    <dgm:cxn modelId="{FE168F1B-799E-4CD8-B754-B86877AB2FA4}" type="presParOf" srcId="{11B2EC9D-70E9-494D-BFD7-F29C47DAB2FA}" destId="{11F1BC41-F48F-4A75-9EA8-D511FBEBFC56}" srcOrd="1" destOrd="0" presId="urn:microsoft.com/office/officeart/2016/7/layout/BasicLinearProcessNumbered"/>
    <dgm:cxn modelId="{1663ADC6-2814-4590-81B8-73643E31981C}" type="presParOf" srcId="{11B2EC9D-70E9-494D-BFD7-F29C47DAB2FA}" destId="{0D5B276F-86FB-4634-9814-8A68CA0E91B8}" srcOrd="2" destOrd="0" presId="urn:microsoft.com/office/officeart/2016/7/layout/BasicLinearProcessNumbered"/>
    <dgm:cxn modelId="{5311C62A-C360-42B5-80CA-E918D9AD220B}" type="presParOf" srcId="{11B2EC9D-70E9-494D-BFD7-F29C47DAB2FA}" destId="{E9E78518-0A09-47B4-ADC1-58F012F0295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FC2A55-70BC-455E-BA47-6EBB5E08B80A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F6B4A04-4BA1-467A-A867-81DBA7110018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Aile içi anlaşmazlıklar ve tartışmalar mümkün olduğunca çocuğun yanında yapılmamalıdır.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F1FF3-18CB-4B77-886D-45BC1F9863F5}" type="parTrans" cxnId="{10014CFD-FB2B-43ED-A157-9A337D93BC75}">
      <dgm:prSet/>
      <dgm:spPr/>
      <dgm:t>
        <a:bodyPr/>
        <a:lstStyle/>
        <a:p>
          <a:endParaRPr lang="en-US"/>
        </a:p>
      </dgm:t>
    </dgm:pt>
    <dgm:pt modelId="{079A043F-EB53-449D-84BD-4144CEB167EA}" type="sibTrans" cxnId="{10014CFD-FB2B-43ED-A157-9A337D93BC75}">
      <dgm:prSet/>
      <dgm:spPr/>
      <dgm:t>
        <a:bodyPr/>
        <a:lstStyle/>
        <a:p>
          <a:endParaRPr lang="en-US"/>
        </a:p>
      </dgm:t>
    </dgm:pt>
    <dgm:pt modelId="{52EA0979-D33F-4CBB-B71E-24E4071C14CA}">
      <dgm:prSet/>
      <dgm:spPr/>
      <dgm:t>
        <a:bodyPr/>
        <a:lstStyle/>
        <a:p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Aile içinde çocuğa karşı tutarsız davranışlardan kaçınılmalıdır. Aile içi </a:t>
          </a:r>
          <a:r>
            <a:rPr lang="tr-TR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Tutarlılık anne ve babanın aynı kararlılıkta hareket etmeleri ve bunu çocuklarına yansıtmalarıdır.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F8CD2-D28A-427B-B720-6D4D4EFE827D}" type="parTrans" cxnId="{5B17CD21-1517-4927-95C4-97A9330AD611}">
      <dgm:prSet/>
      <dgm:spPr/>
      <dgm:t>
        <a:bodyPr/>
        <a:lstStyle/>
        <a:p>
          <a:endParaRPr lang="en-US"/>
        </a:p>
      </dgm:t>
    </dgm:pt>
    <dgm:pt modelId="{1BAB1D10-B105-47C9-8A43-22DD6FF30B5C}" type="sibTrans" cxnId="{5B17CD21-1517-4927-95C4-97A9330AD611}">
      <dgm:prSet/>
      <dgm:spPr/>
      <dgm:t>
        <a:bodyPr/>
        <a:lstStyle/>
        <a:p>
          <a:endParaRPr lang="en-US"/>
        </a:p>
      </dgm:t>
    </dgm:pt>
    <dgm:pt modelId="{CC18D275-E4FF-46F2-9399-AF0029AFC93E}" type="pres">
      <dgm:prSet presAssocID="{22FC2A55-70BC-455E-BA47-6EBB5E08B80A}" presName="diagram" presStyleCnt="0">
        <dgm:presLayoutVars>
          <dgm:dir/>
          <dgm:resizeHandles val="exact"/>
        </dgm:presLayoutVars>
      </dgm:prSet>
      <dgm:spPr/>
    </dgm:pt>
    <dgm:pt modelId="{073CCFCE-1406-4D48-84EC-BFA32BA2DC0F}" type="pres">
      <dgm:prSet presAssocID="{1F6B4A04-4BA1-467A-A867-81DBA7110018}" presName="node" presStyleLbl="node1" presStyleIdx="0" presStyleCnt="2">
        <dgm:presLayoutVars>
          <dgm:bulletEnabled val="1"/>
        </dgm:presLayoutVars>
      </dgm:prSet>
      <dgm:spPr/>
    </dgm:pt>
    <dgm:pt modelId="{D3161005-DD8E-4DD5-94F4-FA97981ECBE1}" type="pres">
      <dgm:prSet presAssocID="{079A043F-EB53-449D-84BD-4144CEB167EA}" presName="sibTrans" presStyleCnt="0"/>
      <dgm:spPr/>
    </dgm:pt>
    <dgm:pt modelId="{F2C9BEFE-E20A-476A-B5DA-46CACAE16F76}" type="pres">
      <dgm:prSet presAssocID="{52EA0979-D33F-4CBB-B71E-24E4071C14CA}" presName="node" presStyleLbl="node1" presStyleIdx="1" presStyleCnt="2">
        <dgm:presLayoutVars>
          <dgm:bulletEnabled val="1"/>
        </dgm:presLayoutVars>
      </dgm:prSet>
      <dgm:spPr/>
    </dgm:pt>
  </dgm:ptLst>
  <dgm:cxnLst>
    <dgm:cxn modelId="{5B17CD21-1517-4927-95C4-97A9330AD611}" srcId="{22FC2A55-70BC-455E-BA47-6EBB5E08B80A}" destId="{52EA0979-D33F-4CBB-B71E-24E4071C14CA}" srcOrd="1" destOrd="0" parTransId="{EDBF8CD2-D28A-427B-B720-6D4D4EFE827D}" sibTransId="{1BAB1D10-B105-47C9-8A43-22DD6FF30B5C}"/>
    <dgm:cxn modelId="{589BEA6F-510D-4CB7-87D7-F48C3AD60AAD}" type="presOf" srcId="{52EA0979-D33F-4CBB-B71E-24E4071C14CA}" destId="{F2C9BEFE-E20A-476A-B5DA-46CACAE16F76}" srcOrd="0" destOrd="0" presId="urn:microsoft.com/office/officeart/2005/8/layout/default"/>
    <dgm:cxn modelId="{C6B345B5-A749-4B6C-89C0-41F35BC0DDA3}" type="presOf" srcId="{22FC2A55-70BC-455E-BA47-6EBB5E08B80A}" destId="{CC18D275-E4FF-46F2-9399-AF0029AFC93E}" srcOrd="0" destOrd="0" presId="urn:microsoft.com/office/officeart/2005/8/layout/default"/>
    <dgm:cxn modelId="{DB5B73B8-1DDB-4247-BE98-FFFA8E3B46A1}" type="presOf" srcId="{1F6B4A04-4BA1-467A-A867-81DBA7110018}" destId="{073CCFCE-1406-4D48-84EC-BFA32BA2DC0F}" srcOrd="0" destOrd="0" presId="urn:microsoft.com/office/officeart/2005/8/layout/default"/>
    <dgm:cxn modelId="{10014CFD-FB2B-43ED-A157-9A337D93BC75}" srcId="{22FC2A55-70BC-455E-BA47-6EBB5E08B80A}" destId="{1F6B4A04-4BA1-467A-A867-81DBA7110018}" srcOrd="0" destOrd="0" parTransId="{D76F1FF3-18CB-4B77-886D-45BC1F9863F5}" sibTransId="{079A043F-EB53-449D-84BD-4144CEB167EA}"/>
    <dgm:cxn modelId="{2719197C-7D54-474C-946F-2B0D5364B4CE}" type="presParOf" srcId="{CC18D275-E4FF-46F2-9399-AF0029AFC93E}" destId="{073CCFCE-1406-4D48-84EC-BFA32BA2DC0F}" srcOrd="0" destOrd="0" presId="urn:microsoft.com/office/officeart/2005/8/layout/default"/>
    <dgm:cxn modelId="{3C519B91-1E1B-4113-B0A3-D772F1E4660F}" type="presParOf" srcId="{CC18D275-E4FF-46F2-9399-AF0029AFC93E}" destId="{D3161005-DD8E-4DD5-94F4-FA97981ECBE1}" srcOrd="1" destOrd="0" presId="urn:microsoft.com/office/officeart/2005/8/layout/default"/>
    <dgm:cxn modelId="{1A4FEDB5-B364-41AC-AF3E-25D2FB75FE8B}" type="presParOf" srcId="{CC18D275-E4FF-46F2-9399-AF0029AFC93E}" destId="{F2C9BEFE-E20A-476A-B5DA-46CACAE16F7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1CBB9-5E07-417A-9BB5-FE0E44FD1EF9}">
      <dsp:nvSpPr>
        <dsp:cNvPr id="0" name=""/>
        <dsp:cNvSpPr/>
      </dsp:nvSpPr>
      <dsp:spPr>
        <a:xfrm>
          <a:off x="3321525" y="1208413"/>
          <a:ext cx="733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40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9128" y="1250313"/>
        <a:ext cx="38200" cy="7640"/>
      </dsp:txXfrm>
    </dsp:sp>
    <dsp:sp modelId="{DB7BC337-5CBF-43CA-93E8-A1C3229073DE}">
      <dsp:nvSpPr>
        <dsp:cNvPr id="0" name=""/>
        <dsp:cNvSpPr/>
      </dsp:nvSpPr>
      <dsp:spPr>
        <a:xfrm>
          <a:off x="1555" y="257602"/>
          <a:ext cx="3321769" cy="19930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9" tIns="170855" rIns="162769" bIns="1708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Otoriter Anne- Baba Tutumu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" y="257602"/>
        <a:ext cx="3321769" cy="1993061"/>
      </dsp:txXfrm>
    </dsp:sp>
    <dsp:sp modelId="{93E6BEFD-2296-442D-9DEE-223818CD9103}">
      <dsp:nvSpPr>
        <dsp:cNvPr id="0" name=""/>
        <dsp:cNvSpPr/>
      </dsp:nvSpPr>
      <dsp:spPr>
        <a:xfrm>
          <a:off x="1662440" y="2248864"/>
          <a:ext cx="4085776" cy="733406"/>
        </a:xfrm>
        <a:custGeom>
          <a:avLst/>
          <a:gdLst/>
          <a:ahLst/>
          <a:cxnLst/>
          <a:rect l="0" t="0" r="0" b="0"/>
          <a:pathLst>
            <a:path>
              <a:moveTo>
                <a:pt x="4085776" y="0"/>
              </a:moveTo>
              <a:lnTo>
                <a:pt x="4085776" y="383803"/>
              </a:lnTo>
              <a:lnTo>
                <a:pt x="0" y="383803"/>
              </a:lnTo>
              <a:lnTo>
                <a:pt x="0" y="733406"/>
              </a:lnTo>
            </a:path>
          </a:pathLst>
        </a:custGeom>
        <a:noFill/>
        <a:ln w="6350" cap="flat" cmpd="sng" algn="ctr">
          <a:solidFill>
            <a:schemeClr val="accent5">
              <a:hueOff val="762641"/>
              <a:satOff val="209"/>
              <a:lumOff val="-3529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1414" y="2611747"/>
        <a:ext cx="207829" cy="7640"/>
      </dsp:txXfrm>
    </dsp:sp>
    <dsp:sp modelId="{6110E42C-F005-4547-BAC0-0102C6CF1E0D}">
      <dsp:nvSpPr>
        <dsp:cNvPr id="0" name=""/>
        <dsp:cNvSpPr/>
      </dsp:nvSpPr>
      <dsp:spPr>
        <a:xfrm>
          <a:off x="4087332" y="257602"/>
          <a:ext cx="3321769" cy="1993061"/>
        </a:xfrm>
        <a:prstGeom prst="rect">
          <a:avLst/>
        </a:prstGeom>
        <a:solidFill>
          <a:schemeClr val="accent5">
            <a:hueOff val="508427"/>
            <a:satOff val="139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9" tIns="170855" rIns="162769" bIns="1708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Aşırı Koruyucu  Anne-Baba Tutumu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332" y="257602"/>
        <a:ext cx="3321769" cy="1993061"/>
      </dsp:txXfrm>
    </dsp:sp>
    <dsp:sp modelId="{A080AA1F-A454-4104-8D1E-327BC6552E1C}">
      <dsp:nvSpPr>
        <dsp:cNvPr id="0" name=""/>
        <dsp:cNvSpPr/>
      </dsp:nvSpPr>
      <dsp:spPr>
        <a:xfrm>
          <a:off x="3321525" y="3965482"/>
          <a:ext cx="733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406" y="45720"/>
              </a:lnTo>
            </a:path>
          </a:pathLst>
        </a:custGeom>
        <a:noFill/>
        <a:ln w="6350" cap="flat" cmpd="sng" algn="ctr">
          <a:solidFill>
            <a:schemeClr val="accent5">
              <a:hueOff val="1525282"/>
              <a:satOff val="418"/>
              <a:lumOff val="-705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9128" y="4007382"/>
        <a:ext cx="38200" cy="7640"/>
      </dsp:txXfrm>
    </dsp:sp>
    <dsp:sp modelId="{CE529E52-9246-4238-8358-72724E73270F}">
      <dsp:nvSpPr>
        <dsp:cNvPr id="0" name=""/>
        <dsp:cNvSpPr/>
      </dsp:nvSpPr>
      <dsp:spPr>
        <a:xfrm>
          <a:off x="1555" y="3014671"/>
          <a:ext cx="3321769" cy="1993061"/>
        </a:xfrm>
        <a:prstGeom prst="rect">
          <a:avLst/>
        </a:prstGeom>
        <a:solidFill>
          <a:schemeClr val="accent5">
            <a:hueOff val="1016855"/>
            <a:satOff val="279"/>
            <a:lumOff val="-47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9" tIns="170855" rIns="162769" bIns="1708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Aşırı Hoşgörülü Anne- Baba Tutumu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" y="3014671"/>
        <a:ext cx="3321769" cy="1993061"/>
      </dsp:txXfrm>
    </dsp:sp>
    <dsp:sp modelId="{0E88FE68-B652-4B8B-A182-E2A298A23419}">
      <dsp:nvSpPr>
        <dsp:cNvPr id="0" name=""/>
        <dsp:cNvSpPr/>
      </dsp:nvSpPr>
      <dsp:spPr>
        <a:xfrm>
          <a:off x="4087332" y="3014671"/>
          <a:ext cx="3321769" cy="1993061"/>
        </a:xfrm>
        <a:prstGeom prst="rect">
          <a:avLst/>
        </a:prstGeom>
        <a:solidFill>
          <a:schemeClr val="accent5">
            <a:hueOff val="1525282"/>
            <a:satOff val="418"/>
            <a:lumOff val="-70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9" tIns="170855" rIns="162769" bIns="1708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Demokratik ve Hoşgörüye Dayalı Anne-Baba Tutumu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332" y="3014671"/>
        <a:ext cx="3321769" cy="1993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96FB4-FF6B-4D94-B881-4444251CFB5D}">
      <dsp:nvSpPr>
        <dsp:cNvPr id="0" name=""/>
        <dsp:cNvSpPr/>
      </dsp:nvSpPr>
      <dsp:spPr>
        <a:xfrm>
          <a:off x="0" y="49129"/>
          <a:ext cx="6289466" cy="24811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Otoriter tutumda çocukların kişilik özellikleri, ilgi ve gereksinimleri dikkate alınmamaktadır. Çocuğun istekleri bastırmaya çalışılır.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119" y="170248"/>
        <a:ext cx="6047228" cy="2238893"/>
      </dsp:txXfrm>
    </dsp:sp>
    <dsp:sp modelId="{E1719619-1584-4A24-A06D-1AEF1BDFC3C6}">
      <dsp:nvSpPr>
        <dsp:cNvPr id="0" name=""/>
        <dsp:cNvSpPr/>
      </dsp:nvSpPr>
      <dsp:spPr>
        <a:xfrm>
          <a:off x="0" y="2616661"/>
          <a:ext cx="6289466" cy="24811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Katı bir disiplin anlayışı vardır. Çocuğa açıklanmadan kurallar konulur ve bu kurallara kesinlikle uyması istenir, bu konuda anne-baba asla tartışma kabul etmez.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119" y="2737780"/>
        <a:ext cx="6047228" cy="223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8368-BA7B-4490-A6F5-97170C4654AE}">
      <dsp:nvSpPr>
        <dsp:cNvPr id="0" name=""/>
        <dsp:cNvSpPr/>
      </dsp:nvSpPr>
      <dsp:spPr>
        <a:xfrm>
          <a:off x="0" y="10107"/>
          <a:ext cx="6238686" cy="19594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Her çocuğun kapasitesi, yetenekleri, ilgileri, farklıdır.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653" y="105760"/>
        <a:ext cx="6047380" cy="1768151"/>
      </dsp:txXfrm>
    </dsp:sp>
    <dsp:sp modelId="{85ECCB21-B2FF-468E-9516-D8A7F9F74E5F}">
      <dsp:nvSpPr>
        <dsp:cNvPr id="0" name=""/>
        <dsp:cNvSpPr/>
      </dsp:nvSpPr>
      <dsp:spPr>
        <a:xfrm>
          <a:off x="0" y="2053085"/>
          <a:ext cx="6238686" cy="19594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Çocuğunuzdan yapabileceklerinden fazlasını beklemek, onlara eğitim hayatları boyunca verebileceğiniz en büyük zarardır.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653" y="2148738"/>
        <a:ext cx="6047380" cy="1768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C0F33-639D-4C31-8339-0DEB61569B01}">
      <dsp:nvSpPr>
        <dsp:cNvPr id="0" name=""/>
        <dsp:cNvSpPr/>
      </dsp:nvSpPr>
      <dsp:spPr>
        <a:xfrm>
          <a:off x="0" y="59539"/>
          <a:ext cx="5479065" cy="1210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Bu ailelerde anne-babalar çocuğa gereğinden fazla özen gösterip onu denetim altında tutarlar.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4" y="118653"/>
        <a:ext cx="5360837" cy="1092721"/>
      </dsp:txXfrm>
    </dsp:sp>
    <dsp:sp modelId="{5F21DA49-6FCA-4176-A4AB-D0B972C0FD0C}">
      <dsp:nvSpPr>
        <dsp:cNvPr id="0" name=""/>
        <dsp:cNvSpPr/>
      </dsp:nvSpPr>
      <dsp:spPr>
        <a:xfrm>
          <a:off x="0" y="1336729"/>
          <a:ext cx="5479065" cy="1210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başına kötü şeyler gelir diye kendi başına bir şeyler yapmasına izin vermezler.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4" y="1395843"/>
        <a:ext cx="5360837" cy="1092721"/>
      </dsp:txXfrm>
    </dsp:sp>
    <dsp:sp modelId="{61D23992-0BA8-4A18-83FD-F05C1DD8A7E4}">
      <dsp:nvSpPr>
        <dsp:cNvPr id="0" name=""/>
        <dsp:cNvSpPr/>
      </dsp:nvSpPr>
      <dsp:spPr>
        <a:xfrm>
          <a:off x="0" y="2613920"/>
          <a:ext cx="5479065" cy="1210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tüm ihtiyaçları büyükleri tarafından karşılanmaya çalışılır.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4" y="2673034"/>
        <a:ext cx="5360837" cy="1092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317F6-4BA6-4455-8E9F-DBFACF6A754D}">
      <dsp:nvSpPr>
        <dsp:cNvPr id="0" name=""/>
        <dsp:cNvSpPr/>
      </dsp:nvSpPr>
      <dsp:spPr>
        <a:xfrm>
          <a:off x="153380" y="459"/>
          <a:ext cx="2807188" cy="1684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aşırı </a:t>
          </a:r>
          <a:r>
            <a:rPr lang="tr-TR" sz="1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bağımlı,ürkek,çekingen</a:t>
          </a: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ve güvensiz bir kişilik geliştirmesine neden olur.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80" y="459"/>
        <a:ext cx="2807188" cy="1684313"/>
      </dsp:txXfrm>
    </dsp:sp>
    <dsp:sp modelId="{107FA594-F382-45AD-8805-E076EAC7641C}">
      <dsp:nvSpPr>
        <dsp:cNvPr id="0" name=""/>
        <dsp:cNvSpPr/>
      </dsp:nvSpPr>
      <dsp:spPr>
        <a:xfrm>
          <a:off x="3241288" y="459"/>
          <a:ext cx="2807188" cy="1684313"/>
        </a:xfrm>
        <a:prstGeom prst="rect">
          <a:avLst/>
        </a:prstGeom>
        <a:solidFill>
          <a:schemeClr val="accent5">
            <a:hueOff val="381321"/>
            <a:satOff val="105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hatalarının sonucunda yaşayarak öğrenmesine izin verilmez, sorumluluk duygusunun gelişmesi engellenir.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1288" y="459"/>
        <a:ext cx="2807188" cy="1684313"/>
      </dsp:txXfrm>
    </dsp:sp>
    <dsp:sp modelId="{6116100E-E812-4C22-A1FC-EBFB39F71C85}">
      <dsp:nvSpPr>
        <dsp:cNvPr id="0" name=""/>
        <dsp:cNvSpPr/>
      </dsp:nvSpPr>
      <dsp:spPr>
        <a:xfrm>
          <a:off x="153380" y="1965491"/>
          <a:ext cx="2807188" cy="1684313"/>
        </a:xfrm>
        <a:prstGeom prst="rect">
          <a:avLst/>
        </a:prstGeom>
        <a:solidFill>
          <a:schemeClr val="accent5">
            <a:hueOff val="762641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Çocuk ileriki yaşamında karar almakta ve uygulamakta zorluk çekeceği gibi yaşama karşı içinde bir korku oluşturur.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80" y="1965491"/>
        <a:ext cx="2807188" cy="1684313"/>
      </dsp:txXfrm>
    </dsp:sp>
    <dsp:sp modelId="{128FF2E9-1C6C-4339-8DE0-E5B1A4C71303}">
      <dsp:nvSpPr>
        <dsp:cNvPr id="0" name=""/>
        <dsp:cNvSpPr/>
      </dsp:nvSpPr>
      <dsp:spPr>
        <a:xfrm>
          <a:off x="3241288" y="1965491"/>
          <a:ext cx="2807188" cy="1684313"/>
        </a:xfrm>
        <a:prstGeom prst="rect">
          <a:avLst/>
        </a:prstGeom>
        <a:solidFill>
          <a:schemeClr val="accent5">
            <a:hueOff val="1143961"/>
            <a:satOff val="31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kişiliği olgunlaşamaz. İnatçı, istediğini tutturan, mantıksız kavgalar </a:t>
          </a:r>
          <a:r>
            <a:rPr lang="tr-TR" sz="1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çıkaran,çabuk</a:t>
          </a: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mutsuz olan bir çocuk ve ileride benzer niteliklere sahip bir yetişkin olur.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1288" y="1965491"/>
        <a:ext cx="2807188" cy="1684313"/>
      </dsp:txXfrm>
    </dsp:sp>
    <dsp:sp modelId="{D2EA4186-99DA-4B2E-A692-59B7B7F2E3AE}">
      <dsp:nvSpPr>
        <dsp:cNvPr id="0" name=""/>
        <dsp:cNvSpPr/>
      </dsp:nvSpPr>
      <dsp:spPr>
        <a:xfrm>
          <a:off x="1697334" y="3930523"/>
          <a:ext cx="2807188" cy="1684313"/>
        </a:xfrm>
        <a:prstGeom prst="rect">
          <a:avLst/>
        </a:prstGeom>
        <a:solidFill>
          <a:schemeClr val="accent5">
            <a:hueOff val="152528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Çevresindeki insanlarla iletişim kurmakta güçlük çeker.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334" y="3930523"/>
        <a:ext cx="2807188" cy="1684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C1DD0-D0B0-4B18-A1CE-AE13A08668A3}">
      <dsp:nvSpPr>
        <dsp:cNvPr id="0" name=""/>
        <dsp:cNvSpPr/>
      </dsp:nvSpPr>
      <dsp:spPr>
        <a:xfrm>
          <a:off x="3477325" y="679001"/>
          <a:ext cx="5246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5754" y="721945"/>
        <a:ext cx="27760" cy="5552"/>
      </dsp:txXfrm>
    </dsp:sp>
    <dsp:sp modelId="{D215995E-D732-4F22-A6A3-9D19F4FEAE7D}">
      <dsp:nvSpPr>
        <dsp:cNvPr id="0" name=""/>
        <dsp:cNvSpPr/>
      </dsp:nvSpPr>
      <dsp:spPr>
        <a:xfrm>
          <a:off x="1065129" y="523"/>
          <a:ext cx="2413995" cy="1448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88" tIns="124164" rIns="118288" bIns="12416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Denetimin düşük, tepkiselliğin yüksek olduğu bir tutumdur. </a:t>
          </a:r>
          <a:endParaRPr lang="en-US" sz="1500" kern="1200"/>
        </a:p>
      </dsp:txBody>
      <dsp:txXfrm>
        <a:off x="1065129" y="523"/>
        <a:ext cx="2413995" cy="1448397"/>
      </dsp:txXfrm>
    </dsp:sp>
    <dsp:sp modelId="{C86C5CE4-CC05-4D02-833E-E5B171A34932}">
      <dsp:nvSpPr>
        <dsp:cNvPr id="0" name=""/>
        <dsp:cNvSpPr/>
      </dsp:nvSpPr>
      <dsp:spPr>
        <a:xfrm>
          <a:off x="2272127" y="1447120"/>
          <a:ext cx="2969214" cy="524618"/>
        </a:xfrm>
        <a:custGeom>
          <a:avLst/>
          <a:gdLst/>
          <a:ahLst/>
          <a:cxnLst/>
          <a:rect l="0" t="0" r="0" b="0"/>
          <a:pathLst>
            <a:path>
              <a:moveTo>
                <a:pt x="2969214" y="0"/>
              </a:moveTo>
              <a:lnTo>
                <a:pt x="2969214" y="279409"/>
              </a:lnTo>
              <a:lnTo>
                <a:pt x="0" y="279409"/>
              </a:lnTo>
              <a:lnTo>
                <a:pt x="0" y="52461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1217" y="1706653"/>
        <a:ext cx="151033" cy="5552"/>
      </dsp:txXfrm>
    </dsp:sp>
    <dsp:sp modelId="{4A715D41-C782-434D-9ACF-9F197D829C40}">
      <dsp:nvSpPr>
        <dsp:cNvPr id="0" name=""/>
        <dsp:cNvSpPr/>
      </dsp:nvSpPr>
      <dsp:spPr>
        <a:xfrm>
          <a:off x="4034343" y="523"/>
          <a:ext cx="2413995" cy="14483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88" tIns="124164" rIns="118288" bIns="12416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Saldırgan tutumlar dahil çocuğun her tür davranışları hoşgörü ile karşılanır. </a:t>
          </a:r>
          <a:endParaRPr lang="en-US" sz="1500" kern="1200"/>
        </a:p>
      </dsp:txBody>
      <dsp:txXfrm>
        <a:off x="4034343" y="523"/>
        <a:ext cx="2413995" cy="1448397"/>
      </dsp:txXfrm>
    </dsp:sp>
    <dsp:sp modelId="{BE530DE9-1AA7-430F-84F1-89A014F77BD0}">
      <dsp:nvSpPr>
        <dsp:cNvPr id="0" name=""/>
        <dsp:cNvSpPr/>
      </dsp:nvSpPr>
      <dsp:spPr>
        <a:xfrm>
          <a:off x="3477325" y="2682617"/>
          <a:ext cx="5246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5754" y="2725561"/>
        <a:ext cx="27760" cy="5552"/>
      </dsp:txXfrm>
    </dsp:sp>
    <dsp:sp modelId="{7381DB6C-E8B6-40C1-AADC-5F899DC2A938}">
      <dsp:nvSpPr>
        <dsp:cNvPr id="0" name=""/>
        <dsp:cNvSpPr/>
      </dsp:nvSpPr>
      <dsp:spPr>
        <a:xfrm>
          <a:off x="1065129" y="2004139"/>
          <a:ext cx="2413995" cy="14483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88" tIns="124164" rIns="118288" bIns="12416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Davranışlara sınır çekilmez ve yaptırım uygulanmaz.</a:t>
          </a:r>
          <a:endParaRPr lang="en-US" sz="1500" kern="1200"/>
        </a:p>
      </dsp:txBody>
      <dsp:txXfrm>
        <a:off x="1065129" y="2004139"/>
        <a:ext cx="2413995" cy="1448397"/>
      </dsp:txXfrm>
    </dsp:sp>
    <dsp:sp modelId="{6C95F080-9C30-44A2-877C-98C730A0ED38}">
      <dsp:nvSpPr>
        <dsp:cNvPr id="0" name=""/>
        <dsp:cNvSpPr/>
      </dsp:nvSpPr>
      <dsp:spPr>
        <a:xfrm>
          <a:off x="2272127" y="3450736"/>
          <a:ext cx="2969214" cy="524618"/>
        </a:xfrm>
        <a:custGeom>
          <a:avLst/>
          <a:gdLst/>
          <a:ahLst/>
          <a:cxnLst/>
          <a:rect l="0" t="0" r="0" b="0"/>
          <a:pathLst>
            <a:path>
              <a:moveTo>
                <a:pt x="2969214" y="0"/>
              </a:moveTo>
              <a:lnTo>
                <a:pt x="2969214" y="279409"/>
              </a:lnTo>
              <a:lnTo>
                <a:pt x="0" y="279409"/>
              </a:lnTo>
              <a:lnTo>
                <a:pt x="0" y="52461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1217" y="3710270"/>
        <a:ext cx="151033" cy="5552"/>
      </dsp:txXfrm>
    </dsp:sp>
    <dsp:sp modelId="{ACA73072-D08D-43D5-8A65-413D92C5EEC7}">
      <dsp:nvSpPr>
        <dsp:cNvPr id="0" name=""/>
        <dsp:cNvSpPr/>
      </dsp:nvSpPr>
      <dsp:spPr>
        <a:xfrm>
          <a:off x="4034343" y="2004139"/>
          <a:ext cx="2413995" cy="1448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88" tIns="124164" rIns="118288" bIns="12416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Anne babaların bu aşırı hoşgörülü tutumları çocuğun onlara hükmetmesine ve çok az saygı göstermesine neden olur.</a:t>
          </a:r>
          <a:endParaRPr lang="en-US" sz="1500" kern="1200"/>
        </a:p>
      </dsp:txBody>
      <dsp:txXfrm>
        <a:off x="4034343" y="2004139"/>
        <a:ext cx="2413995" cy="1448397"/>
      </dsp:txXfrm>
    </dsp:sp>
    <dsp:sp modelId="{AA8E4941-81B0-4DF5-9C88-8B0CC573327A}">
      <dsp:nvSpPr>
        <dsp:cNvPr id="0" name=""/>
        <dsp:cNvSpPr/>
      </dsp:nvSpPr>
      <dsp:spPr>
        <a:xfrm>
          <a:off x="1065129" y="4007755"/>
          <a:ext cx="2413995" cy="1448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88" tIns="124164" rIns="118288" bIns="12416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Toplumun kendilerine vermediği hakları kendisine veren çocuk içinde bulunduğu grubun veya okulun kurallarına uymada güçlük çeker.</a:t>
          </a:r>
          <a:endParaRPr lang="en-US" sz="1500" kern="1200"/>
        </a:p>
      </dsp:txBody>
      <dsp:txXfrm>
        <a:off x="1065129" y="4007755"/>
        <a:ext cx="2413995" cy="1448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4323-5077-41BD-B6E5-F3BB38110168}">
      <dsp:nvSpPr>
        <dsp:cNvPr id="0" name=""/>
        <dsp:cNvSpPr/>
      </dsp:nvSpPr>
      <dsp:spPr>
        <a:xfrm>
          <a:off x="0" y="0"/>
          <a:ext cx="5487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4D763-6599-46A5-BA02-B5B63F60BA7D}">
      <dsp:nvSpPr>
        <dsp:cNvPr id="0" name=""/>
        <dsp:cNvSpPr/>
      </dsp:nvSpPr>
      <dsp:spPr>
        <a:xfrm>
          <a:off x="0" y="0"/>
          <a:ext cx="5487146" cy="205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 tutuma sahip anne babalar, çocuklarını herhangi bir karşılık beklemeden içten ve derinden bir duyguyla severler. 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487146" cy="2059172"/>
      </dsp:txXfrm>
    </dsp:sp>
    <dsp:sp modelId="{809E01EA-54B4-464E-8E97-C01986D04795}">
      <dsp:nvSpPr>
        <dsp:cNvPr id="0" name=""/>
        <dsp:cNvSpPr/>
      </dsp:nvSpPr>
      <dsp:spPr>
        <a:xfrm>
          <a:off x="0" y="2059172"/>
          <a:ext cx="5487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48A8D-902D-4283-B3D9-E080E9AF4D05}">
      <dsp:nvSpPr>
        <dsp:cNvPr id="0" name=""/>
        <dsp:cNvSpPr/>
      </dsp:nvSpPr>
      <dsp:spPr>
        <a:xfrm>
          <a:off x="0" y="2059172"/>
          <a:ext cx="5487146" cy="205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Çocuklarının davranışlarını ilgi ve anlayışla izleyip , kendi ayakları üzerinde durabilecek şekilde yetiştirirler. 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59172"/>
        <a:ext cx="5487146" cy="2059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D8232-266B-4593-80A5-742B5B34FA1E}">
      <dsp:nvSpPr>
        <dsp:cNvPr id="0" name=""/>
        <dsp:cNvSpPr/>
      </dsp:nvSpPr>
      <dsp:spPr>
        <a:xfrm>
          <a:off x="1288" y="0"/>
          <a:ext cx="5025756" cy="35224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827" tIns="330200" rIns="39182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 kabul eden anne ve baba çocuğun ilgilerini göz önünde bulundurur ve onun yeteneklerini geliştirecek ortam hazırlar.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" y="1338535"/>
        <a:ext cx="5025756" cy="2113477"/>
      </dsp:txXfrm>
    </dsp:sp>
    <dsp:sp modelId="{CA19B034-D258-435F-8915-40362B6CCAD5}">
      <dsp:nvSpPr>
        <dsp:cNvPr id="0" name=""/>
        <dsp:cNvSpPr/>
      </dsp:nvSpPr>
      <dsp:spPr>
        <a:xfrm>
          <a:off x="1985797" y="352246"/>
          <a:ext cx="1056738" cy="10567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7" tIns="12700" rIns="823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40553" y="507002"/>
        <a:ext cx="747226" cy="747226"/>
      </dsp:txXfrm>
    </dsp:sp>
    <dsp:sp modelId="{F19D6BC8-9DE3-40D4-AAE1-EBBDC0CA2514}">
      <dsp:nvSpPr>
        <dsp:cNvPr id="0" name=""/>
        <dsp:cNvSpPr/>
      </dsp:nvSpPr>
      <dsp:spPr>
        <a:xfrm>
          <a:off x="1288" y="3522390"/>
          <a:ext cx="502575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2A300-C807-4F25-808E-8E003DDA9DB0}">
      <dsp:nvSpPr>
        <dsp:cNvPr id="0" name=""/>
        <dsp:cNvSpPr/>
      </dsp:nvSpPr>
      <dsp:spPr>
        <a:xfrm>
          <a:off x="5519267" y="0"/>
          <a:ext cx="5025756" cy="35224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827" tIns="330200" rIns="39182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Aileyi ilgilendiren kararlar alınırken çocuğunda fikri alınır. Bu ailelerdeki genel görüş </a:t>
          </a:r>
          <a:r>
            <a:rPr lang="tr-TR" sz="21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“çocukta bizimle yaşıyor ve alacağımız kararlarda onunda söz</a:t>
          </a:r>
          <a:r>
            <a:rPr lang="tr-TR" sz="21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1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hakkı olmalıdır. Şeklindedir</a:t>
          </a:r>
          <a:r>
            <a:rPr lang="tr-TR" sz="21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9267" y="1338535"/>
        <a:ext cx="5025756" cy="2113477"/>
      </dsp:txXfrm>
    </dsp:sp>
    <dsp:sp modelId="{11F1BC41-F48F-4A75-9EA8-D511FBEBFC56}">
      <dsp:nvSpPr>
        <dsp:cNvPr id="0" name=""/>
        <dsp:cNvSpPr/>
      </dsp:nvSpPr>
      <dsp:spPr>
        <a:xfrm>
          <a:off x="7514129" y="352246"/>
          <a:ext cx="1056738" cy="10567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7" tIns="12700" rIns="823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668885" y="507002"/>
        <a:ext cx="747226" cy="747226"/>
      </dsp:txXfrm>
    </dsp:sp>
    <dsp:sp modelId="{0D5B276F-86FB-4634-9814-8A68CA0E91B8}">
      <dsp:nvSpPr>
        <dsp:cNvPr id="0" name=""/>
        <dsp:cNvSpPr/>
      </dsp:nvSpPr>
      <dsp:spPr>
        <a:xfrm>
          <a:off x="5529620" y="3522390"/>
          <a:ext cx="502575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CCFCE-1406-4D48-84EC-BFA32BA2DC0F}">
      <dsp:nvSpPr>
        <dsp:cNvPr id="0" name=""/>
        <dsp:cNvSpPr/>
      </dsp:nvSpPr>
      <dsp:spPr>
        <a:xfrm>
          <a:off x="1044" y="1040214"/>
          <a:ext cx="4071801" cy="24430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Aile içi anlaşmazlıklar ve tartışmalar mümkün olduğunca çocuğun yanında yapılmamalıdır.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4" y="1040214"/>
        <a:ext cx="4071801" cy="2443080"/>
      </dsp:txXfrm>
    </dsp:sp>
    <dsp:sp modelId="{F2C9BEFE-E20A-476A-B5DA-46CACAE16F76}">
      <dsp:nvSpPr>
        <dsp:cNvPr id="0" name=""/>
        <dsp:cNvSpPr/>
      </dsp:nvSpPr>
      <dsp:spPr>
        <a:xfrm>
          <a:off x="4480025" y="1040214"/>
          <a:ext cx="4071801" cy="24430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Aile içinde çocuğa karşı tutarsız davranışlardan kaçınılmalıdır. Aile içi </a:t>
          </a:r>
          <a:r>
            <a:rPr lang="tr-TR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Tutarlılık anne ve babanın aynı kararlılıkta hareket etmeleri ve bunu çocuklarına yansıtmalarıdır.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0025" y="1040214"/>
        <a:ext cx="4071801" cy="244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EDBE5-345C-4E44-8F71-F1C4C8CCAAB8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E0ABE-AF0B-4A19-8EC8-F7C0E6F004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24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E0ABE-AF0B-4A19-8EC8-F7C0E6F004B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28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E0ABE-AF0B-4A19-8EC8-F7C0E6F004B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19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2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4CA179-DAF1-4264-B2CE-20CB7FCC1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BABA TUTUMLARI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A4E656-CFD9-40D8-92BC-2EDED4A74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ŞUHUT ŞEHİT İBRAHİM IMIŞ MESLEKİ VE TEKNİK ANADOLU LİSESİ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</a:t>
            </a:r>
          </a:p>
        </p:txBody>
      </p:sp>
      <p:pic>
        <p:nvPicPr>
          <p:cNvPr id="16" name="Picture 3" descr="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D0653991-1162-4A73-962A-16F241907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66" r="-1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1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9260210-5C3A-4175-8A9C-9899418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tr-T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AŞIRI HOŞGÖRÜLÜ ANNE- BABA TUTUMU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AE92AED-7C65-40AD-BD6B-443C79BDE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41059"/>
              </p:ext>
            </p:extLst>
          </p:nvPr>
        </p:nvGraphicFramePr>
        <p:xfrm>
          <a:off x="4551012" y="522514"/>
          <a:ext cx="7513469" cy="545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70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05006B-B011-449C-A038-97F8C9D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hoşgörülü anne-baba tutumunun ÇOCUĞUN KİŞİLİK GELİŞİMİ ÜZERİNDEKİ ETKİLERİ</a:t>
            </a:r>
          </a:p>
        </p:txBody>
      </p:sp>
      <p:pic>
        <p:nvPicPr>
          <p:cNvPr id="5" name="Picture 4" descr="Güneş ışığı ile aynı kalp ile bir kağıt evi">
            <a:extLst>
              <a:ext uri="{FF2B5EF4-FFF2-40B4-BE49-F238E27FC236}">
                <a16:creationId xmlns:a16="http://schemas.microsoft.com/office/drawing/2014/main" id="{3B6FF4B0-329E-40A1-9219-96FCEA29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8" r="22679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C6596D-71F7-4D37-8176-F2206DE5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istediğini yaptırmayı alışkanlık haline getirir.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Kural tanımaz.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dışındaki kurallarla karşılaşınca hayal kırıklığına uğrar.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istediği olmadığı için arkadaşlarına uyum sağlamakta güçlük çeker.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Anne-babasına hükmeder ve onlara çok az saygı gösterir.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Bencil ve şımarık olur.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Başkaldırıcı olur ve toplum dışı davranışlar sergiler.</a:t>
            </a:r>
          </a:p>
          <a:p>
            <a:pPr eaLnBrk="1" hangingPunct="1"/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Doyumsuz olur.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0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02CCFB-96BF-48A2-A6FB-DDAF1186E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1" r="2" b="2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37B535-F29A-40C4-BB36-2CAF33FC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kural koymak da, fazlasıyla kuralsız olmak da çocuğumuza zarar verir.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Çocuğumuz ile birlikte ortak kurallar belirlemek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6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külot içeren bir resim&#10;&#10;Açıklama otomatik olarak oluşturuldu">
            <a:extLst>
              <a:ext uri="{FF2B5EF4-FFF2-40B4-BE49-F238E27FC236}">
                <a16:creationId xmlns:a16="http://schemas.microsoft.com/office/drawing/2014/main" id="{21DE90ED-109A-4C87-9E1F-2FC55E020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0" r="1906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2EF0930-98E1-4238-9436-7C48B5CA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 ve Hoşgörüye Dayalı Anne-Baba Tutumu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B0FB41EA-FEA0-4005-9B0E-1E4CFD949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27265"/>
              </p:ext>
            </p:extLst>
          </p:nvPr>
        </p:nvGraphicFramePr>
        <p:xfrm>
          <a:off x="1104902" y="2206255"/>
          <a:ext cx="5487146" cy="411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64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F1FC93-1440-4B98-BEA3-8750A194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18504F-235F-42D6-8C32-AF3A6F9E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18" y="418913"/>
            <a:ext cx="8256978" cy="1004704"/>
          </a:xfrm>
        </p:spPr>
        <p:txBody>
          <a:bodyPr>
            <a:normAutofit/>
          </a:bodyPr>
          <a:lstStyle/>
          <a:p>
            <a:r>
              <a:rPr kumimoji="0" lang="tr-TR" sz="2200" b="1" i="1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Demokratik ve Hoşgörüye Dayalı Anne-Baba Tutumu</a:t>
            </a:r>
            <a:br>
              <a:rPr kumimoji="0" lang="en-US" sz="2200" b="0" i="1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8097BD-3640-487B-BBD8-EE139DA0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40570" y="0"/>
            <a:ext cx="5851430" cy="18579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B72F05-10A2-4D83-96F2-5DDFC587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27296" y="1006592"/>
            <a:ext cx="12246591" cy="9280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3388D3D-77E5-4A73-A0B0-6F6AB7449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071096"/>
              </p:ext>
            </p:extLst>
          </p:nvPr>
        </p:nvGraphicFramePr>
        <p:xfrm>
          <a:off x="821317" y="2442050"/>
          <a:ext cx="10556665" cy="352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88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C0652FBB-C2D3-46F1-9D03-3CF1C5F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20744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Demokratik ve hoşgörüye dayalı anne-baba tutumunu BENİMSEYEN AİLE ÇOCUKLARINA İYİ MODEL OLAN AİLEDİR.</a:t>
            </a:r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E06AA6-2C46-4A96-A087-15660047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3937518"/>
            <a:ext cx="4632341" cy="2367362"/>
          </a:xfrm>
        </p:spPr>
        <p:txBody>
          <a:bodyPr>
            <a:normAutofit/>
          </a:bodyPr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Unutmayın ki, çocuğunuz birçok davranışınızı örnek alıyor!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53C67873-088A-4242-8F73-C1AF2E4D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00" y="2509935"/>
            <a:ext cx="4330924" cy="3196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74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001840F-E051-44EC-B06B-3941DB5E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51" y="533399"/>
            <a:ext cx="9951314" cy="1034335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ve babanın mutluluğu çocuğa güven verir.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9156A3-927F-4136-8FB7-01C3618C7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6174" y="9137"/>
            <a:ext cx="2060770" cy="19997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B04D5A-A705-45EA-8F0E-8DA2EA396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3235" y="8484"/>
            <a:ext cx="4496950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CB4E4B-EC5D-4D4F-BFDF-CEDF17F65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473282"/>
            <a:ext cx="8670718" cy="152642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D6D56-9A24-42C0-A137-242CEED58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54939" y="9137"/>
            <a:ext cx="470887" cy="19997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2A4864-4454-4BC4-8DC2-078B4DAC4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21974" y="8484"/>
            <a:ext cx="4670026" cy="689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Aile">
            <a:extLst>
              <a:ext uri="{FF2B5EF4-FFF2-40B4-BE49-F238E27FC236}">
                <a16:creationId xmlns:a16="http://schemas.microsoft.com/office/drawing/2014/main" id="{D678A754-B7E3-4AB7-B7CA-BA5DF8AA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2700504"/>
            <a:ext cx="3337047" cy="3337047"/>
          </a:xfrm>
          <a:prstGeom prst="rect">
            <a:avLst/>
          </a:prstGeom>
        </p:spPr>
      </p:pic>
      <p:graphicFrame>
        <p:nvGraphicFramePr>
          <p:cNvPr id="22" name="İçerik Yer Tutucusu 2">
            <a:extLst>
              <a:ext uri="{FF2B5EF4-FFF2-40B4-BE49-F238E27FC236}">
                <a16:creationId xmlns:a16="http://schemas.microsoft.com/office/drawing/2014/main" id="{2BA32F07-DE49-4E04-BDFB-C52A647E3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90083"/>
              </p:ext>
            </p:extLst>
          </p:nvPr>
        </p:nvGraphicFramePr>
        <p:xfrm>
          <a:off x="3574473" y="1801091"/>
          <a:ext cx="8552871" cy="452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631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C5B459-D36A-428B-8C52-4A79E2CA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 ve Hoşgörüye Dayalı Anne-Baba Tutumu ÇOCUĞUNUZ ÜZERİNDEKİ ETKİSİ</a:t>
            </a:r>
            <a:b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1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CFD458-9296-45D7-8BF3-710F64D8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>
            <a:normAutofit/>
          </a:bodyPr>
          <a:lstStyle/>
          <a:p>
            <a:pPr marL="273050" marR="0" lvl="0" indent="-27305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tr-TR" altLang="tr-T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Çocuk sınırlar içerisinde özgürdür.</a:t>
            </a:r>
          </a:p>
          <a:p>
            <a:pPr marL="273050" marR="0" lvl="0" indent="-27305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tr-TR" altLang="tr-T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Neyi, ne zaman ve ne şekilde yapacağını çok iyi bilir.</a:t>
            </a:r>
          </a:p>
          <a:p>
            <a:pPr marL="273050" marR="0" lvl="0" indent="-27305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tr-TR" altLang="tr-T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Aile bireyleri arasında etkili bir iletişim söz konusudur.</a:t>
            </a:r>
          </a:p>
          <a:p>
            <a:endParaRPr lang="tr-TR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073D29-099E-4EFC-BBF3-A7ECF2DA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794987"/>
            <a:ext cx="5562600" cy="326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264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6493F34-B007-4F88-83C1-12063F3D5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2A9F10D5-969B-46A5-8D52-AFF8DFF6C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5811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2F4161-25C5-4D3D-9C96-705E9677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344" y="533401"/>
            <a:ext cx="4307694" cy="5791199"/>
          </a:xfrm>
        </p:spPr>
        <p:txBody>
          <a:bodyPr anchor="ctr">
            <a:normAutofit/>
          </a:bodyPr>
          <a:lstStyle/>
          <a:p>
            <a:r>
              <a:rPr lang="tr-TR" sz="2800" dirty="0"/>
              <a:t>Velilerimiz yönelik hazırlanmıştır.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78701E-0889-4A2E-A270-C42ADEB8C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6673695B-944C-43B0-B2CA-FD501B9C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"/>
          <a:stretch/>
        </p:blipFill>
        <p:spPr>
          <a:xfrm>
            <a:off x="8679776" y="10"/>
            <a:ext cx="351989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978574-9CDC-49F1-8D93-25251ECE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Ailenin önemi</a:t>
            </a:r>
            <a:endParaRPr lang="en-US" sz="2400" i="1" kern="1200" cap="all" baseline="0">
              <a:latin typeface="+mj-lt"/>
              <a:ea typeface="+mj-ea"/>
              <a:cs typeface="+mj-cs"/>
            </a:endParaRPr>
          </a:p>
        </p:txBody>
      </p:sp>
      <p:pic>
        <p:nvPicPr>
          <p:cNvPr id="4" name="İçerik Yer Tutucusu 3" descr="metin, yazı tahtası içeren bir resim&#10;&#10;Açıklama otomatik olarak oluşturuldu">
            <a:extLst>
              <a:ext uri="{FF2B5EF4-FFF2-40B4-BE49-F238E27FC236}">
                <a16:creationId xmlns:a16="http://schemas.microsoft.com/office/drawing/2014/main" id="{2575BA39-90B8-44AF-82C7-FE0B2B8F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3" r="13244" b="1"/>
          <a:stretch/>
        </p:blipFill>
        <p:spPr>
          <a:xfrm>
            <a:off x="120688" y="1941547"/>
            <a:ext cx="5188507" cy="4847794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FD617C2-964B-4E50-9F02-EBF3972C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2520209"/>
            <a:ext cx="5785303" cy="36023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7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Yetişecek tüm nesiller anne-babaların eseridir. Onun için anne-babaların çocuğa karşı tutumları ve kullandıkları disiplin yöntemleri çok önemlidir. Anne babaların kendi aralarındaki ilişkilerinin sağlıklı ve sağlıksız olması çocuğa yansımakta ve çocuğun  kişilik gelişimini etkilemektedir. </a:t>
            </a:r>
            <a:br>
              <a:rPr lang="tr-TR" sz="2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6245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CD13FD1-BBDD-4A1E-8C7A-829E5BAD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AİLE </a:t>
            </a: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5405AF5E-3D48-4BE8-A4A6-C55F6F87E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4" r="24935" b="-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BB2D5F-D6B0-40C3-BA5D-79E35378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068033"/>
            <a:ext cx="6238687" cy="4256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ailenin çocuk yetiştirme biçimi ve çocuklarına karşı olan davranışları farklılık gösterebilir. Bu farklılıkları belli başlıklar altında inceleyeceğiz.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2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D18D79-F54E-4A2B-B6A5-BE25FEF6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baba tutumları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00D6754-F445-4798-A407-949CD0324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69534"/>
              </p:ext>
            </p:extLst>
          </p:nvPr>
        </p:nvGraphicFramePr>
        <p:xfrm>
          <a:off x="3918858" y="728505"/>
          <a:ext cx="7410658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85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57992E-7689-4898-A6D0-095E5D49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Otoriter anne-baba tutumu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İçerik Yer Tutucusu 2">
            <a:extLst>
              <a:ext uri="{FF2B5EF4-FFF2-40B4-BE49-F238E27FC236}">
                <a16:creationId xmlns:a16="http://schemas.microsoft.com/office/drawing/2014/main" id="{1D0106AD-94E0-4029-A847-803F8968D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15008"/>
              </p:ext>
            </p:extLst>
          </p:nvPr>
        </p:nvGraphicFramePr>
        <p:xfrm>
          <a:off x="5146923" y="832268"/>
          <a:ext cx="6289466" cy="51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78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E417B7-4142-4224-8C34-7C42F359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Otoriter anne-baba tutumunun çocuklar üzerindeki etkisi</a:t>
            </a:r>
          </a:p>
        </p:txBody>
      </p:sp>
      <p:pic>
        <p:nvPicPr>
          <p:cNvPr id="5" name="Picture 4" descr="Beyaz yüzeye hizalanan turuncu kalem">
            <a:extLst>
              <a:ext uri="{FF2B5EF4-FFF2-40B4-BE49-F238E27FC236}">
                <a16:creationId xmlns:a16="http://schemas.microsoft.com/office/drawing/2014/main" id="{7F1AB8B4-3D53-4C7B-8A66-35B2B2DD2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8" r="-1" b="5304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DD15B5-F534-4965-A5F3-32B7A750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992" y="2301949"/>
            <a:ext cx="7259216" cy="4022650"/>
          </a:xfr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Çocuğun kendine güven duygusu oluşmaz.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Yaratıcılık engellenir.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Hata yapanlar mutlaka cezalandırılmalıdır görüşünü benimserler.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Rutin ve sınırları belli olan iş ve meslekleri seçerler.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 küçük bir hatada bile hoşgörüleri olmayabilir.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Okul yaşamlarında fazla başarılı olamazlar.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Anne-babalarının (veya bir otoritenin)olmadığı ortamlarda kendilerini boşlukta hissederler ve bir otorite bulma arayışı içine girerler.</a:t>
            </a:r>
          </a:p>
          <a:p>
            <a:pPr>
              <a:lnSpc>
                <a:spcPct val="90000"/>
              </a:lnSpc>
            </a:pPr>
            <a:endParaRPr lang="tr-TR" sz="2200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2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0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A173D2-D1F5-46BA-A76F-CAF47A28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 fontScale="90000"/>
          </a:bodyPr>
          <a:lstStyle/>
          <a:p>
            <a:r>
              <a:rPr lang="tr-TR" sz="37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çocuklarınızın güçlü yönlerini fark edin!!!</a:t>
            </a:r>
          </a:p>
        </p:txBody>
      </p:sp>
      <p:pic>
        <p:nvPicPr>
          <p:cNvPr id="5" name="Picture 4" descr="metin, iç mekan, raf içeren bir resim&#10;&#10;Açıklama otomatik olarak oluşturuldu">
            <a:extLst>
              <a:ext uri="{FF2B5EF4-FFF2-40B4-BE49-F238E27FC236}">
                <a16:creationId xmlns:a16="http://schemas.microsoft.com/office/drawing/2014/main" id="{272FFA63-CF6D-4FDF-9F8E-3FAAD516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2" r="31960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B192EE35-0342-4511-8D21-500096863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90207"/>
              </p:ext>
            </p:extLst>
          </p:nvPr>
        </p:nvGraphicFramePr>
        <p:xfrm>
          <a:off x="5146158" y="2301949"/>
          <a:ext cx="6238687" cy="402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45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D63A51C-DF96-48C9-803A-B5397EF2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tr-T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AŞIRI KORUYUCU ANNE-BABA TUTUMU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84BEBBD-0CA5-43F8-912F-9FDB1916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6" r="10058" b="-2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İçerik Yer Tutucusu 2">
            <a:extLst>
              <a:ext uri="{FF2B5EF4-FFF2-40B4-BE49-F238E27FC236}">
                <a16:creationId xmlns:a16="http://schemas.microsoft.com/office/drawing/2014/main" id="{75D55DF5-47C6-4CB7-9277-C3A9537FD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87399"/>
              </p:ext>
            </p:extLst>
          </p:nvPr>
        </p:nvGraphicFramePr>
        <p:xfrm>
          <a:off x="1129553" y="2420471"/>
          <a:ext cx="5479065" cy="38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059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1F9058-E0B6-42B9-85D5-702BEA86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13" y="908925"/>
            <a:ext cx="3723304" cy="4938854"/>
          </a:xfrm>
        </p:spPr>
        <p:txBody>
          <a:bodyPr>
            <a:normAutofit/>
          </a:bodyPr>
          <a:lstStyle/>
          <a:p>
            <a:r>
              <a:rPr lang="tr-T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AŞIRI  KORUYUCU ANNE  VE  BABA  TUTUMUNUN  ÇOCUK  ÜZERİNE ETKİLERİ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E8AF9-FB73-4BD9-BA50-43BF340C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25FE6F9-6A79-4893-9705-AD36CB0AB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90031"/>
              </p:ext>
            </p:extLst>
          </p:nvPr>
        </p:nvGraphicFramePr>
        <p:xfrm>
          <a:off x="5234530" y="363894"/>
          <a:ext cx="6201858" cy="561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82688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41242D"/>
      </a:dk2>
      <a:lt2>
        <a:srgbClr val="E5E8E2"/>
      </a:lt2>
      <a:accent1>
        <a:srgbClr val="814DC3"/>
      </a:accent1>
      <a:accent2>
        <a:srgbClr val="A03BB1"/>
      </a:accent2>
      <a:accent3>
        <a:srgbClr val="C34DA3"/>
      </a:accent3>
      <a:accent4>
        <a:srgbClr val="B13B60"/>
      </a:accent4>
      <a:accent5>
        <a:srgbClr val="C3594D"/>
      </a:accent5>
      <a:accent6>
        <a:srgbClr val="B1793B"/>
      </a:accent6>
      <a:hlink>
        <a:srgbClr val="658F2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714</Words>
  <Application>Microsoft Office PowerPoint</Application>
  <PresentationFormat>Geniş ekran</PresentationFormat>
  <Paragraphs>73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Univers Condensed Light</vt:lpstr>
      <vt:lpstr>Walbaum Display Light</vt:lpstr>
      <vt:lpstr>Wingdings</vt:lpstr>
      <vt:lpstr>AngleLinesVTI</vt:lpstr>
      <vt:lpstr>ANNE BABA TUTUMLARI</vt:lpstr>
      <vt:lpstr>Ailenin önemi</vt:lpstr>
      <vt:lpstr>AİLE </vt:lpstr>
      <vt:lpstr>Anne baba tutumları</vt:lpstr>
      <vt:lpstr>Otoriter anne-baba tutumu</vt:lpstr>
      <vt:lpstr>Otoriter anne-baba tutumunun çocuklar üzerindeki etkisi</vt:lpstr>
      <vt:lpstr>çocuklarınızın güçlü yönlerini fark edin!!!</vt:lpstr>
      <vt:lpstr>AŞIRI KORUYUCU ANNE-BABA TUTUMU</vt:lpstr>
      <vt:lpstr>AŞIRI  KORUYUCU ANNE  VE  BABA  TUTUMUNUN  ÇOCUK  ÜZERİNE ETKİLERİ</vt:lpstr>
      <vt:lpstr>AŞIRI HOŞGÖRÜLÜ ANNE- BABA TUTUMU</vt:lpstr>
      <vt:lpstr>Aşırı hoşgörülü anne-baba tutumunun ÇOCUĞUN KİŞİLİK GELİŞİMİ ÜZERİNDEKİ ETKİLERİ</vt:lpstr>
      <vt:lpstr>PowerPoint Sunusu</vt:lpstr>
      <vt:lpstr>Demokratik ve Hoşgörüye Dayalı Anne-Baba Tutumu </vt:lpstr>
      <vt:lpstr>Demokratik ve Hoşgörüye Dayalı Anne-Baba Tutumu </vt:lpstr>
      <vt:lpstr>Demokratik ve hoşgörüye dayalı anne-baba tutumunu BENİMSEYEN AİLE ÇOCUKLARINA İYİ MODEL OLAN AİLEDİR.</vt:lpstr>
      <vt:lpstr>Anne ve babanın mutluluğu çocuğa güven verir.</vt:lpstr>
      <vt:lpstr>Demokratik ve Hoşgörüye Dayalı Anne-Baba Tutumu ÇOCUĞUNUZ ÜZERİNDEKİ ETKİSİ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BABA TUTUMLARI</dc:title>
  <dc:creator>Anıl MESTAN</dc:creator>
  <cp:lastModifiedBy>Anıl MESTAN</cp:lastModifiedBy>
  <cp:revision>3</cp:revision>
  <dcterms:created xsi:type="dcterms:W3CDTF">2021-12-24T11:56:21Z</dcterms:created>
  <dcterms:modified xsi:type="dcterms:W3CDTF">2021-12-31T11:38:22Z</dcterms:modified>
</cp:coreProperties>
</file>