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26A688-F49C-4998-80E5-9C588CEA4241}"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FF27D6A-A137-489A-B968-1D8D74DEC42D}">
      <dgm:prSet/>
      <dgm:spPr/>
      <dgm:t>
        <a:bodyPr/>
        <a:lstStyle/>
        <a:p>
          <a:r>
            <a:rPr lang="tr-TR"/>
            <a:t>Farklı düşüncelerimiz</a:t>
          </a:r>
          <a:endParaRPr lang="en-US"/>
        </a:p>
      </dgm:t>
    </dgm:pt>
    <dgm:pt modelId="{C231EA71-C38D-4465-B1EF-F1FA5EBB3366}" type="parTrans" cxnId="{685041CE-780A-454A-AD14-7C4AD80AFE38}">
      <dgm:prSet/>
      <dgm:spPr/>
      <dgm:t>
        <a:bodyPr/>
        <a:lstStyle/>
        <a:p>
          <a:endParaRPr lang="en-US"/>
        </a:p>
      </dgm:t>
    </dgm:pt>
    <dgm:pt modelId="{19C367E4-EF06-4862-9489-6A6A78D9F5F1}" type="sibTrans" cxnId="{685041CE-780A-454A-AD14-7C4AD80AFE38}">
      <dgm:prSet/>
      <dgm:spPr/>
      <dgm:t>
        <a:bodyPr/>
        <a:lstStyle/>
        <a:p>
          <a:endParaRPr lang="en-US"/>
        </a:p>
      </dgm:t>
    </dgm:pt>
    <dgm:pt modelId="{68EFDC0A-AFDF-41CF-B36A-7F630783E7E5}">
      <dgm:prSet/>
      <dgm:spPr/>
      <dgm:t>
        <a:bodyPr/>
        <a:lstStyle/>
        <a:p>
          <a:r>
            <a:rPr lang="tr-TR"/>
            <a:t>Algılarımız</a:t>
          </a:r>
          <a:endParaRPr lang="en-US"/>
        </a:p>
      </dgm:t>
    </dgm:pt>
    <dgm:pt modelId="{4A7F64D4-838E-4167-A579-1AA8D68BDF0B}" type="parTrans" cxnId="{7EA45446-FFBF-46A5-B694-CB0B7E18B48E}">
      <dgm:prSet/>
      <dgm:spPr/>
      <dgm:t>
        <a:bodyPr/>
        <a:lstStyle/>
        <a:p>
          <a:endParaRPr lang="en-US"/>
        </a:p>
      </dgm:t>
    </dgm:pt>
    <dgm:pt modelId="{6D7F8F2A-8531-49E1-91A3-5D831A1187D1}" type="sibTrans" cxnId="{7EA45446-FFBF-46A5-B694-CB0B7E18B48E}">
      <dgm:prSet/>
      <dgm:spPr/>
      <dgm:t>
        <a:bodyPr/>
        <a:lstStyle/>
        <a:p>
          <a:endParaRPr lang="en-US"/>
        </a:p>
      </dgm:t>
    </dgm:pt>
    <dgm:pt modelId="{52FACDFF-45A7-4BDC-A07C-D52C6673FFAF}">
      <dgm:prSet/>
      <dgm:spPr/>
      <dgm:t>
        <a:bodyPr/>
        <a:lstStyle/>
        <a:p>
          <a:r>
            <a:rPr lang="tr-TR"/>
            <a:t>Duygularımız</a:t>
          </a:r>
          <a:endParaRPr lang="en-US"/>
        </a:p>
      </dgm:t>
    </dgm:pt>
    <dgm:pt modelId="{24BD11D1-A6E2-48A7-A0DA-7F4A3520158B}" type="parTrans" cxnId="{1ABBFC54-4FAF-4653-A8AB-08F0EDCC0175}">
      <dgm:prSet/>
      <dgm:spPr/>
      <dgm:t>
        <a:bodyPr/>
        <a:lstStyle/>
        <a:p>
          <a:endParaRPr lang="en-US"/>
        </a:p>
      </dgm:t>
    </dgm:pt>
    <dgm:pt modelId="{CDF1186C-076D-470E-8564-513EF4163D65}" type="sibTrans" cxnId="{1ABBFC54-4FAF-4653-A8AB-08F0EDCC0175}">
      <dgm:prSet/>
      <dgm:spPr/>
      <dgm:t>
        <a:bodyPr/>
        <a:lstStyle/>
        <a:p>
          <a:endParaRPr lang="en-US"/>
        </a:p>
      </dgm:t>
    </dgm:pt>
    <dgm:pt modelId="{3595F008-FB98-4FC4-BE42-A23B9C90C213}">
      <dgm:prSet/>
      <dgm:spPr/>
      <dgm:t>
        <a:bodyPr/>
        <a:lstStyle/>
        <a:p>
          <a:r>
            <a:rPr lang="tr-TR"/>
            <a:t>İletişim becerilerimiz</a:t>
          </a:r>
          <a:endParaRPr lang="en-US"/>
        </a:p>
      </dgm:t>
    </dgm:pt>
    <dgm:pt modelId="{ECBD8934-EBDF-483C-9883-6D5B84BCC8E7}" type="parTrans" cxnId="{C3490F32-FF0B-4C1F-BED6-1DF71A378A6E}">
      <dgm:prSet/>
      <dgm:spPr/>
      <dgm:t>
        <a:bodyPr/>
        <a:lstStyle/>
        <a:p>
          <a:endParaRPr lang="en-US"/>
        </a:p>
      </dgm:t>
    </dgm:pt>
    <dgm:pt modelId="{5E59432B-E43F-40EC-9D4C-A8A29EE5B20E}" type="sibTrans" cxnId="{C3490F32-FF0B-4C1F-BED6-1DF71A378A6E}">
      <dgm:prSet/>
      <dgm:spPr/>
      <dgm:t>
        <a:bodyPr/>
        <a:lstStyle/>
        <a:p>
          <a:endParaRPr lang="en-US"/>
        </a:p>
      </dgm:t>
    </dgm:pt>
    <dgm:pt modelId="{3FA11658-E560-465F-9BAE-16726B0DAE5C}">
      <dgm:prSet/>
      <dgm:spPr/>
      <dgm:t>
        <a:bodyPr/>
        <a:lstStyle/>
        <a:p>
          <a:r>
            <a:rPr lang="tr-TR"/>
            <a:t>Kültürel farklılıklarımız</a:t>
          </a:r>
          <a:endParaRPr lang="en-US"/>
        </a:p>
      </dgm:t>
    </dgm:pt>
    <dgm:pt modelId="{532160FB-8454-4CBB-B49F-6B3D441D92A7}" type="parTrans" cxnId="{4ED8F98A-0EB7-491F-95C1-074313F78A13}">
      <dgm:prSet/>
      <dgm:spPr/>
      <dgm:t>
        <a:bodyPr/>
        <a:lstStyle/>
        <a:p>
          <a:endParaRPr lang="en-US"/>
        </a:p>
      </dgm:t>
    </dgm:pt>
    <dgm:pt modelId="{A3298467-A5E7-4AD4-947A-065DDBD17B97}" type="sibTrans" cxnId="{4ED8F98A-0EB7-491F-95C1-074313F78A13}">
      <dgm:prSet/>
      <dgm:spPr/>
      <dgm:t>
        <a:bodyPr/>
        <a:lstStyle/>
        <a:p>
          <a:endParaRPr lang="en-US"/>
        </a:p>
      </dgm:t>
    </dgm:pt>
    <dgm:pt modelId="{DF0A49C7-187F-4AB0-A8D8-2191DD7E2DC3}">
      <dgm:prSet/>
      <dgm:spPr/>
      <dgm:t>
        <a:bodyPr/>
        <a:lstStyle/>
        <a:p>
          <a:r>
            <a:rPr lang="tr-TR"/>
            <a:t>Rol farklılıklarımız</a:t>
          </a:r>
          <a:endParaRPr lang="en-US"/>
        </a:p>
      </dgm:t>
    </dgm:pt>
    <dgm:pt modelId="{9690D17A-F398-41D1-82A9-6696A3BAF337}" type="parTrans" cxnId="{319FB310-1638-4490-9984-4693D3A2C030}">
      <dgm:prSet/>
      <dgm:spPr/>
      <dgm:t>
        <a:bodyPr/>
        <a:lstStyle/>
        <a:p>
          <a:endParaRPr lang="en-US"/>
        </a:p>
      </dgm:t>
    </dgm:pt>
    <dgm:pt modelId="{1DB4CC3F-9BFD-4957-A83F-2B3952FC6F85}" type="sibTrans" cxnId="{319FB310-1638-4490-9984-4693D3A2C030}">
      <dgm:prSet/>
      <dgm:spPr/>
      <dgm:t>
        <a:bodyPr/>
        <a:lstStyle/>
        <a:p>
          <a:endParaRPr lang="en-US"/>
        </a:p>
      </dgm:t>
    </dgm:pt>
    <dgm:pt modelId="{4604208D-E65D-4735-8D4B-59BF01B2F806}">
      <dgm:prSet/>
      <dgm:spPr/>
      <dgm:t>
        <a:bodyPr/>
        <a:lstStyle/>
        <a:p>
          <a:r>
            <a:rPr lang="tr-TR"/>
            <a:t>Sosyal ve fiziksel çevre</a:t>
          </a:r>
          <a:endParaRPr lang="en-US"/>
        </a:p>
      </dgm:t>
    </dgm:pt>
    <dgm:pt modelId="{121C71ED-65B2-41C7-A778-10D29A10AFD0}" type="parTrans" cxnId="{04888415-917B-4ED6-9017-FEBEEA63DAB7}">
      <dgm:prSet/>
      <dgm:spPr/>
      <dgm:t>
        <a:bodyPr/>
        <a:lstStyle/>
        <a:p>
          <a:endParaRPr lang="en-US"/>
        </a:p>
      </dgm:t>
    </dgm:pt>
    <dgm:pt modelId="{A1F82CAC-53CC-4072-9BE0-37E41034566B}" type="sibTrans" cxnId="{04888415-917B-4ED6-9017-FEBEEA63DAB7}">
      <dgm:prSet/>
      <dgm:spPr/>
      <dgm:t>
        <a:bodyPr/>
        <a:lstStyle/>
        <a:p>
          <a:endParaRPr lang="en-US"/>
        </a:p>
      </dgm:t>
    </dgm:pt>
    <dgm:pt modelId="{E684D319-C66C-4A2B-9FBC-90152EBDF480}" type="pres">
      <dgm:prSet presAssocID="{C526A688-F49C-4998-80E5-9C588CEA4241}" presName="diagram" presStyleCnt="0">
        <dgm:presLayoutVars>
          <dgm:dir/>
          <dgm:resizeHandles val="exact"/>
        </dgm:presLayoutVars>
      </dgm:prSet>
      <dgm:spPr/>
    </dgm:pt>
    <dgm:pt modelId="{C20B0328-5F1F-4E3F-BD92-C4BEEACCD9F1}" type="pres">
      <dgm:prSet presAssocID="{FFF27D6A-A137-489A-B968-1D8D74DEC42D}" presName="node" presStyleLbl="node1" presStyleIdx="0" presStyleCnt="7">
        <dgm:presLayoutVars>
          <dgm:bulletEnabled val="1"/>
        </dgm:presLayoutVars>
      </dgm:prSet>
      <dgm:spPr/>
    </dgm:pt>
    <dgm:pt modelId="{81EEB940-604E-4420-8F9C-7C509985B8BC}" type="pres">
      <dgm:prSet presAssocID="{19C367E4-EF06-4862-9489-6A6A78D9F5F1}" presName="sibTrans" presStyleCnt="0"/>
      <dgm:spPr/>
    </dgm:pt>
    <dgm:pt modelId="{9206784E-B19B-4581-9772-63D19436FF56}" type="pres">
      <dgm:prSet presAssocID="{68EFDC0A-AFDF-41CF-B36A-7F630783E7E5}" presName="node" presStyleLbl="node1" presStyleIdx="1" presStyleCnt="7">
        <dgm:presLayoutVars>
          <dgm:bulletEnabled val="1"/>
        </dgm:presLayoutVars>
      </dgm:prSet>
      <dgm:spPr/>
    </dgm:pt>
    <dgm:pt modelId="{8E937078-D3A9-4428-8FE8-7F6CD86D00B4}" type="pres">
      <dgm:prSet presAssocID="{6D7F8F2A-8531-49E1-91A3-5D831A1187D1}" presName="sibTrans" presStyleCnt="0"/>
      <dgm:spPr/>
    </dgm:pt>
    <dgm:pt modelId="{C847B159-E00A-446F-B076-69CC33543F7F}" type="pres">
      <dgm:prSet presAssocID="{52FACDFF-45A7-4BDC-A07C-D52C6673FFAF}" presName="node" presStyleLbl="node1" presStyleIdx="2" presStyleCnt="7">
        <dgm:presLayoutVars>
          <dgm:bulletEnabled val="1"/>
        </dgm:presLayoutVars>
      </dgm:prSet>
      <dgm:spPr/>
    </dgm:pt>
    <dgm:pt modelId="{91A8FD3C-2D95-4E6E-BD4E-ED43934A69BE}" type="pres">
      <dgm:prSet presAssocID="{CDF1186C-076D-470E-8564-513EF4163D65}" presName="sibTrans" presStyleCnt="0"/>
      <dgm:spPr/>
    </dgm:pt>
    <dgm:pt modelId="{635FBA90-C16A-4FA3-91EB-F7376E465A15}" type="pres">
      <dgm:prSet presAssocID="{3595F008-FB98-4FC4-BE42-A23B9C90C213}" presName="node" presStyleLbl="node1" presStyleIdx="3" presStyleCnt="7">
        <dgm:presLayoutVars>
          <dgm:bulletEnabled val="1"/>
        </dgm:presLayoutVars>
      </dgm:prSet>
      <dgm:spPr/>
    </dgm:pt>
    <dgm:pt modelId="{AE9CA089-03E0-4CEB-8D95-4A10ECC68C03}" type="pres">
      <dgm:prSet presAssocID="{5E59432B-E43F-40EC-9D4C-A8A29EE5B20E}" presName="sibTrans" presStyleCnt="0"/>
      <dgm:spPr/>
    </dgm:pt>
    <dgm:pt modelId="{943C5216-6147-4F56-AB81-1B2796173FD5}" type="pres">
      <dgm:prSet presAssocID="{3FA11658-E560-465F-9BAE-16726B0DAE5C}" presName="node" presStyleLbl="node1" presStyleIdx="4" presStyleCnt="7">
        <dgm:presLayoutVars>
          <dgm:bulletEnabled val="1"/>
        </dgm:presLayoutVars>
      </dgm:prSet>
      <dgm:spPr/>
    </dgm:pt>
    <dgm:pt modelId="{1AE319FA-5997-4493-BA53-373EA5AD9B17}" type="pres">
      <dgm:prSet presAssocID="{A3298467-A5E7-4AD4-947A-065DDBD17B97}" presName="sibTrans" presStyleCnt="0"/>
      <dgm:spPr/>
    </dgm:pt>
    <dgm:pt modelId="{7F2095E3-60D4-498F-A1A5-0EF6F004CFB4}" type="pres">
      <dgm:prSet presAssocID="{DF0A49C7-187F-4AB0-A8D8-2191DD7E2DC3}" presName="node" presStyleLbl="node1" presStyleIdx="5" presStyleCnt="7">
        <dgm:presLayoutVars>
          <dgm:bulletEnabled val="1"/>
        </dgm:presLayoutVars>
      </dgm:prSet>
      <dgm:spPr/>
    </dgm:pt>
    <dgm:pt modelId="{D3A2F986-14D6-466A-9E3B-6E904757B74D}" type="pres">
      <dgm:prSet presAssocID="{1DB4CC3F-9BFD-4957-A83F-2B3952FC6F85}" presName="sibTrans" presStyleCnt="0"/>
      <dgm:spPr/>
    </dgm:pt>
    <dgm:pt modelId="{5449B7CD-E938-4D2E-AF39-24CC83C19BE9}" type="pres">
      <dgm:prSet presAssocID="{4604208D-E65D-4735-8D4B-59BF01B2F806}" presName="node" presStyleLbl="node1" presStyleIdx="6" presStyleCnt="7">
        <dgm:presLayoutVars>
          <dgm:bulletEnabled val="1"/>
        </dgm:presLayoutVars>
      </dgm:prSet>
      <dgm:spPr/>
    </dgm:pt>
  </dgm:ptLst>
  <dgm:cxnLst>
    <dgm:cxn modelId="{319FB310-1638-4490-9984-4693D3A2C030}" srcId="{C526A688-F49C-4998-80E5-9C588CEA4241}" destId="{DF0A49C7-187F-4AB0-A8D8-2191DD7E2DC3}" srcOrd="5" destOrd="0" parTransId="{9690D17A-F398-41D1-82A9-6696A3BAF337}" sibTransId="{1DB4CC3F-9BFD-4957-A83F-2B3952FC6F85}"/>
    <dgm:cxn modelId="{04888415-917B-4ED6-9017-FEBEEA63DAB7}" srcId="{C526A688-F49C-4998-80E5-9C588CEA4241}" destId="{4604208D-E65D-4735-8D4B-59BF01B2F806}" srcOrd="6" destOrd="0" parTransId="{121C71ED-65B2-41C7-A778-10D29A10AFD0}" sibTransId="{A1F82CAC-53CC-4072-9BE0-37E41034566B}"/>
    <dgm:cxn modelId="{933D431B-E7D0-49FB-AB07-8B73A01F06F3}" type="presOf" srcId="{3FA11658-E560-465F-9BAE-16726B0DAE5C}" destId="{943C5216-6147-4F56-AB81-1B2796173FD5}" srcOrd="0" destOrd="0" presId="urn:microsoft.com/office/officeart/2005/8/layout/default"/>
    <dgm:cxn modelId="{7473792E-B12F-47B8-AAD0-31B58A6908BD}" type="presOf" srcId="{4604208D-E65D-4735-8D4B-59BF01B2F806}" destId="{5449B7CD-E938-4D2E-AF39-24CC83C19BE9}" srcOrd="0" destOrd="0" presId="urn:microsoft.com/office/officeart/2005/8/layout/default"/>
    <dgm:cxn modelId="{C3490F32-FF0B-4C1F-BED6-1DF71A378A6E}" srcId="{C526A688-F49C-4998-80E5-9C588CEA4241}" destId="{3595F008-FB98-4FC4-BE42-A23B9C90C213}" srcOrd="3" destOrd="0" parTransId="{ECBD8934-EBDF-483C-9883-6D5B84BCC8E7}" sibTransId="{5E59432B-E43F-40EC-9D4C-A8A29EE5B20E}"/>
    <dgm:cxn modelId="{256E413A-0DD6-4D35-A566-0536B5BE7EEA}" type="presOf" srcId="{C526A688-F49C-4998-80E5-9C588CEA4241}" destId="{E684D319-C66C-4A2B-9FBC-90152EBDF480}" srcOrd="0" destOrd="0" presId="urn:microsoft.com/office/officeart/2005/8/layout/default"/>
    <dgm:cxn modelId="{7EA45446-FFBF-46A5-B694-CB0B7E18B48E}" srcId="{C526A688-F49C-4998-80E5-9C588CEA4241}" destId="{68EFDC0A-AFDF-41CF-B36A-7F630783E7E5}" srcOrd="1" destOrd="0" parTransId="{4A7F64D4-838E-4167-A579-1AA8D68BDF0B}" sibTransId="{6D7F8F2A-8531-49E1-91A3-5D831A1187D1}"/>
    <dgm:cxn modelId="{7AF2FA52-A636-4653-83F8-E6CBAF879BAC}" type="presOf" srcId="{FFF27D6A-A137-489A-B968-1D8D74DEC42D}" destId="{C20B0328-5F1F-4E3F-BD92-C4BEEACCD9F1}" srcOrd="0" destOrd="0" presId="urn:microsoft.com/office/officeart/2005/8/layout/default"/>
    <dgm:cxn modelId="{1ABBFC54-4FAF-4653-A8AB-08F0EDCC0175}" srcId="{C526A688-F49C-4998-80E5-9C588CEA4241}" destId="{52FACDFF-45A7-4BDC-A07C-D52C6673FFAF}" srcOrd="2" destOrd="0" parTransId="{24BD11D1-A6E2-48A7-A0DA-7F4A3520158B}" sibTransId="{CDF1186C-076D-470E-8564-513EF4163D65}"/>
    <dgm:cxn modelId="{A1BDB155-28CB-4531-A4C1-D1C078F0B43E}" type="presOf" srcId="{DF0A49C7-187F-4AB0-A8D8-2191DD7E2DC3}" destId="{7F2095E3-60D4-498F-A1A5-0EF6F004CFB4}" srcOrd="0" destOrd="0" presId="urn:microsoft.com/office/officeart/2005/8/layout/default"/>
    <dgm:cxn modelId="{4ED8F98A-0EB7-491F-95C1-074313F78A13}" srcId="{C526A688-F49C-4998-80E5-9C588CEA4241}" destId="{3FA11658-E560-465F-9BAE-16726B0DAE5C}" srcOrd="4" destOrd="0" parTransId="{532160FB-8454-4CBB-B49F-6B3D441D92A7}" sibTransId="{A3298467-A5E7-4AD4-947A-065DDBD17B97}"/>
    <dgm:cxn modelId="{6A3FD1C2-6426-4979-AE63-40702A2A7184}" type="presOf" srcId="{52FACDFF-45A7-4BDC-A07C-D52C6673FFAF}" destId="{C847B159-E00A-446F-B076-69CC33543F7F}" srcOrd="0" destOrd="0" presId="urn:microsoft.com/office/officeart/2005/8/layout/default"/>
    <dgm:cxn modelId="{685041CE-780A-454A-AD14-7C4AD80AFE38}" srcId="{C526A688-F49C-4998-80E5-9C588CEA4241}" destId="{FFF27D6A-A137-489A-B968-1D8D74DEC42D}" srcOrd="0" destOrd="0" parTransId="{C231EA71-C38D-4465-B1EF-F1FA5EBB3366}" sibTransId="{19C367E4-EF06-4862-9489-6A6A78D9F5F1}"/>
    <dgm:cxn modelId="{77D405D8-55AB-4481-8985-AECB7D7EA4E9}" type="presOf" srcId="{68EFDC0A-AFDF-41CF-B36A-7F630783E7E5}" destId="{9206784E-B19B-4581-9772-63D19436FF56}" srcOrd="0" destOrd="0" presId="urn:microsoft.com/office/officeart/2005/8/layout/default"/>
    <dgm:cxn modelId="{BD24F8F9-FE85-4B51-906D-ED4CA4EC752D}" type="presOf" srcId="{3595F008-FB98-4FC4-BE42-A23B9C90C213}" destId="{635FBA90-C16A-4FA3-91EB-F7376E465A15}" srcOrd="0" destOrd="0" presId="urn:microsoft.com/office/officeart/2005/8/layout/default"/>
    <dgm:cxn modelId="{894ECEEA-4C40-449A-BE77-FFFDD0B7A486}" type="presParOf" srcId="{E684D319-C66C-4A2B-9FBC-90152EBDF480}" destId="{C20B0328-5F1F-4E3F-BD92-C4BEEACCD9F1}" srcOrd="0" destOrd="0" presId="urn:microsoft.com/office/officeart/2005/8/layout/default"/>
    <dgm:cxn modelId="{CFDC80F5-407C-4F06-AB10-6302758F14DF}" type="presParOf" srcId="{E684D319-C66C-4A2B-9FBC-90152EBDF480}" destId="{81EEB940-604E-4420-8F9C-7C509985B8BC}" srcOrd="1" destOrd="0" presId="urn:microsoft.com/office/officeart/2005/8/layout/default"/>
    <dgm:cxn modelId="{4B4C4144-A31D-4256-B273-A4B63AC3554E}" type="presParOf" srcId="{E684D319-C66C-4A2B-9FBC-90152EBDF480}" destId="{9206784E-B19B-4581-9772-63D19436FF56}" srcOrd="2" destOrd="0" presId="urn:microsoft.com/office/officeart/2005/8/layout/default"/>
    <dgm:cxn modelId="{8A81EBCB-AC9E-48C7-B751-5A0D8A24BFF2}" type="presParOf" srcId="{E684D319-C66C-4A2B-9FBC-90152EBDF480}" destId="{8E937078-D3A9-4428-8FE8-7F6CD86D00B4}" srcOrd="3" destOrd="0" presId="urn:microsoft.com/office/officeart/2005/8/layout/default"/>
    <dgm:cxn modelId="{E24CCC9E-5DC6-4C9F-AE5C-C1FDBEBB0C18}" type="presParOf" srcId="{E684D319-C66C-4A2B-9FBC-90152EBDF480}" destId="{C847B159-E00A-446F-B076-69CC33543F7F}" srcOrd="4" destOrd="0" presId="urn:microsoft.com/office/officeart/2005/8/layout/default"/>
    <dgm:cxn modelId="{339B4471-E139-45C4-95AA-4F9E050E5854}" type="presParOf" srcId="{E684D319-C66C-4A2B-9FBC-90152EBDF480}" destId="{91A8FD3C-2D95-4E6E-BD4E-ED43934A69BE}" srcOrd="5" destOrd="0" presId="urn:microsoft.com/office/officeart/2005/8/layout/default"/>
    <dgm:cxn modelId="{0EB97008-2F84-4E33-B928-DC53AF915293}" type="presParOf" srcId="{E684D319-C66C-4A2B-9FBC-90152EBDF480}" destId="{635FBA90-C16A-4FA3-91EB-F7376E465A15}" srcOrd="6" destOrd="0" presId="urn:microsoft.com/office/officeart/2005/8/layout/default"/>
    <dgm:cxn modelId="{79DA8999-425C-45B2-A3ED-D7689EDE9B0A}" type="presParOf" srcId="{E684D319-C66C-4A2B-9FBC-90152EBDF480}" destId="{AE9CA089-03E0-4CEB-8D95-4A10ECC68C03}" srcOrd="7" destOrd="0" presId="urn:microsoft.com/office/officeart/2005/8/layout/default"/>
    <dgm:cxn modelId="{85C6D1AC-0C4B-417C-9EB5-6F4523E59E2D}" type="presParOf" srcId="{E684D319-C66C-4A2B-9FBC-90152EBDF480}" destId="{943C5216-6147-4F56-AB81-1B2796173FD5}" srcOrd="8" destOrd="0" presId="urn:microsoft.com/office/officeart/2005/8/layout/default"/>
    <dgm:cxn modelId="{A6B3A4FB-9612-41BF-9FED-AE2DFFD14AA0}" type="presParOf" srcId="{E684D319-C66C-4A2B-9FBC-90152EBDF480}" destId="{1AE319FA-5997-4493-BA53-373EA5AD9B17}" srcOrd="9" destOrd="0" presId="urn:microsoft.com/office/officeart/2005/8/layout/default"/>
    <dgm:cxn modelId="{DB09D3D9-A257-4D85-BD2F-B9BC7B8828F7}" type="presParOf" srcId="{E684D319-C66C-4A2B-9FBC-90152EBDF480}" destId="{7F2095E3-60D4-498F-A1A5-0EF6F004CFB4}" srcOrd="10" destOrd="0" presId="urn:microsoft.com/office/officeart/2005/8/layout/default"/>
    <dgm:cxn modelId="{3F8B558C-D7CB-467E-AA9B-E963F820B03F}" type="presParOf" srcId="{E684D319-C66C-4A2B-9FBC-90152EBDF480}" destId="{D3A2F986-14D6-466A-9E3B-6E904757B74D}" srcOrd="11" destOrd="0" presId="urn:microsoft.com/office/officeart/2005/8/layout/default"/>
    <dgm:cxn modelId="{10CD263A-3498-49B6-A3AF-D5A728B3D9C3}" type="presParOf" srcId="{E684D319-C66C-4A2B-9FBC-90152EBDF480}" destId="{5449B7CD-E938-4D2E-AF39-24CC83C19BE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C8425A-08F2-42F1-BC88-3C46FE6EFC5B}"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86784291-BA7E-499D-929A-6C9FA53B7127}">
      <dgm:prSet/>
      <dgm:spPr/>
      <dgm:t>
        <a:bodyPr/>
        <a:lstStyle/>
        <a:p>
          <a:r>
            <a:rPr lang="tr-TR" b="1" dirty="0"/>
            <a:t>YAPICI, BARIŞÇIL VE ONARICI TEPKİLER</a:t>
          </a:r>
        </a:p>
        <a:p>
          <a:r>
            <a:rPr lang="tr-TR" b="1" dirty="0"/>
            <a:t> </a:t>
          </a:r>
          <a:r>
            <a:rPr lang="tr-TR" dirty="0"/>
            <a:t>KAZAN-KAZAN: Kişilerin karşılıklı konuşarak, olayların artı ve eksilerini tartışarak, kimsenin zarar görmemesini sağlayarak, empati kurarak sorunları çözüme kavuşturması durumudur.</a:t>
          </a:r>
          <a:endParaRPr lang="en-US" dirty="0"/>
        </a:p>
      </dgm:t>
    </dgm:pt>
    <dgm:pt modelId="{BCEE5DC9-5681-4540-BB3B-F82B5023CC5F}" type="parTrans" cxnId="{AA387A73-FC52-4918-86DF-00A0F6B07A2A}">
      <dgm:prSet/>
      <dgm:spPr/>
      <dgm:t>
        <a:bodyPr/>
        <a:lstStyle/>
        <a:p>
          <a:endParaRPr lang="en-US"/>
        </a:p>
      </dgm:t>
    </dgm:pt>
    <dgm:pt modelId="{80C56453-3C93-4EBC-BB42-6AF2FD4ED99E}" type="sibTrans" cxnId="{AA387A73-FC52-4918-86DF-00A0F6B07A2A}">
      <dgm:prSet/>
      <dgm:spPr/>
      <dgm:t>
        <a:bodyPr/>
        <a:lstStyle/>
        <a:p>
          <a:endParaRPr lang="en-US"/>
        </a:p>
      </dgm:t>
    </dgm:pt>
    <dgm:pt modelId="{16D30472-82D4-4CDF-96AB-B2A52599AC64}">
      <dgm:prSet custT="1"/>
      <dgm:spPr/>
      <dgm:t>
        <a:bodyPr/>
        <a:lstStyle/>
        <a:p>
          <a:pPr algn="just"/>
          <a:r>
            <a:rPr lang="tr-TR" sz="2400" i="1" dirty="0">
              <a:latin typeface="Times New Roman" panose="02020603050405020304" pitchFamily="18" charset="0"/>
              <a:cs typeface="Times New Roman" panose="02020603050405020304" pitchFamily="18" charset="0"/>
            </a:rPr>
            <a:t>Unutmayalım ki çatışma farklı fikirdeki  insanlar arasındaki etkileşimin doğal bir sonucudur, çatışmalar sağlıklı, yapıcı ve düzenli şekilde çözümlenebildiği sürece, tüm taraflar için kısa ve uzun vadeli faydalar oluşturacaktır.</a:t>
          </a:r>
          <a:endParaRPr lang="en-US" sz="2400" dirty="0">
            <a:latin typeface="Times New Roman" panose="02020603050405020304" pitchFamily="18" charset="0"/>
            <a:cs typeface="Times New Roman" panose="02020603050405020304" pitchFamily="18" charset="0"/>
          </a:endParaRPr>
        </a:p>
      </dgm:t>
    </dgm:pt>
    <dgm:pt modelId="{E97385F4-86B3-4FC5-AC97-B7D53E66728A}" type="parTrans" cxnId="{E654ACB8-9003-49D7-995B-B4E8FF427A7B}">
      <dgm:prSet/>
      <dgm:spPr/>
      <dgm:t>
        <a:bodyPr/>
        <a:lstStyle/>
        <a:p>
          <a:endParaRPr lang="en-US"/>
        </a:p>
      </dgm:t>
    </dgm:pt>
    <dgm:pt modelId="{716CB80B-9118-4BDF-A1CA-7A95CF791A3D}" type="sibTrans" cxnId="{E654ACB8-9003-49D7-995B-B4E8FF427A7B}">
      <dgm:prSet/>
      <dgm:spPr/>
      <dgm:t>
        <a:bodyPr/>
        <a:lstStyle/>
        <a:p>
          <a:endParaRPr lang="en-US"/>
        </a:p>
      </dgm:t>
    </dgm:pt>
    <dgm:pt modelId="{DA62815D-42C6-4E27-9836-0F5B8C1F3FA2}" type="pres">
      <dgm:prSet presAssocID="{BCC8425A-08F2-42F1-BC88-3C46FE6EFC5B}" presName="linear" presStyleCnt="0">
        <dgm:presLayoutVars>
          <dgm:animLvl val="lvl"/>
          <dgm:resizeHandles val="exact"/>
        </dgm:presLayoutVars>
      </dgm:prSet>
      <dgm:spPr/>
    </dgm:pt>
    <dgm:pt modelId="{4B4271AE-1CFB-4D40-988B-DBCA7404D7C0}" type="pres">
      <dgm:prSet presAssocID="{86784291-BA7E-499D-929A-6C9FA53B7127}" presName="parentText" presStyleLbl="node1" presStyleIdx="0" presStyleCnt="2">
        <dgm:presLayoutVars>
          <dgm:chMax val="0"/>
          <dgm:bulletEnabled val="1"/>
        </dgm:presLayoutVars>
      </dgm:prSet>
      <dgm:spPr/>
    </dgm:pt>
    <dgm:pt modelId="{0E88856D-7BE4-420D-85ED-36E4854368A1}" type="pres">
      <dgm:prSet presAssocID="{80C56453-3C93-4EBC-BB42-6AF2FD4ED99E}" presName="spacer" presStyleCnt="0"/>
      <dgm:spPr/>
    </dgm:pt>
    <dgm:pt modelId="{62015B3D-795C-4D02-BB22-46949CE4D078}" type="pres">
      <dgm:prSet presAssocID="{16D30472-82D4-4CDF-96AB-B2A52599AC64}" presName="parentText" presStyleLbl="node1" presStyleIdx="1" presStyleCnt="2">
        <dgm:presLayoutVars>
          <dgm:chMax val="0"/>
          <dgm:bulletEnabled val="1"/>
        </dgm:presLayoutVars>
      </dgm:prSet>
      <dgm:spPr/>
    </dgm:pt>
  </dgm:ptLst>
  <dgm:cxnLst>
    <dgm:cxn modelId="{5FC7C70D-175D-450D-953F-328336A15349}" type="presOf" srcId="{BCC8425A-08F2-42F1-BC88-3C46FE6EFC5B}" destId="{DA62815D-42C6-4E27-9836-0F5B8C1F3FA2}" srcOrd="0" destOrd="0" presId="urn:microsoft.com/office/officeart/2005/8/layout/vList2"/>
    <dgm:cxn modelId="{E25E8F47-83CA-4CE9-AAC5-C908DBC09472}" type="presOf" srcId="{16D30472-82D4-4CDF-96AB-B2A52599AC64}" destId="{62015B3D-795C-4D02-BB22-46949CE4D078}" srcOrd="0" destOrd="0" presId="urn:microsoft.com/office/officeart/2005/8/layout/vList2"/>
    <dgm:cxn modelId="{AA387A73-FC52-4918-86DF-00A0F6B07A2A}" srcId="{BCC8425A-08F2-42F1-BC88-3C46FE6EFC5B}" destId="{86784291-BA7E-499D-929A-6C9FA53B7127}" srcOrd="0" destOrd="0" parTransId="{BCEE5DC9-5681-4540-BB3B-F82B5023CC5F}" sibTransId="{80C56453-3C93-4EBC-BB42-6AF2FD4ED99E}"/>
    <dgm:cxn modelId="{B227B3AE-8F69-4406-8B86-0DDB033F69AB}" type="presOf" srcId="{86784291-BA7E-499D-929A-6C9FA53B7127}" destId="{4B4271AE-1CFB-4D40-988B-DBCA7404D7C0}" srcOrd="0" destOrd="0" presId="urn:microsoft.com/office/officeart/2005/8/layout/vList2"/>
    <dgm:cxn modelId="{E654ACB8-9003-49D7-995B-B4E8FF427A7B}" srcId="{BCC8425A-08F2-42F1-BC88-3C46FE6EFC5B}" destId="{16D30472-82D4-4CDF-96AB-B2A52599AC64}" srcOrd="1" destOrd="0" parTransId="{E97385F4-86B3-4FC5-AC97-B7D53E66728A}" sibTransId="{716CB80B-9118-4BDF-A1CA-7A95CF791A3D}"/>
    <dgm:cxn modelId="{1A4991DF-1EFB-439D-93CD-39B6E29F7E21}" type="presParOf" srcId="{DA62815D-42C6-4E27-9836-0F5B8C1F3FA2}" destId="{4B4271AE-1CFB-4D40-988B-DBCA7404D7C0}" srcOrd="0" destOrd="0" presId="urn:microsoft.com/office/officeart/2005/8/layout/vList2"/>
    <dgm:cxn modelId="{1ED2AD0E-4BF5-4CD1-BDAC-5A499DBD268B}" type="presParOf" srcId="{DA62815D-42C6-4E27-9836-0F5B8C1F3FA2}" destId="{0E88856D-7BE4-420D-85ED-36E4854368A1}" srcOrd="1" destOrd="0" presId="urn:microsoft.com/office/officeart/2005/8/layout/vList2"/>
    <dgm:cxn modelId="{0DF2063C-C106-4CC4-8DFB-7E9487BAB1AA}" type="presParOf" srcId="{DA62815D-42C6-4E27-9836-0F5B8C1F3FA2}" destId="{62015B3D-795C-4D02-BB22-46949CE4D07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7A23A1-8182-4672-8010-6FA3569CD6CD}"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C649E483-9EBE-43D7-A6B4-2D54E9B481D2}">
      <dgm:prSet/>
      <dgm:spPr/>
      <dgm:t>
        <a:bodyPr/>
        <a:lstStyle/>
        <a:p>
          <a:r>
            <a:rPr lang="tr-TR" b="1" i="1" dirty="0"/>
            <a:t>BEN DİLİNİ KULLANMAK ÇATIŞMA ÇÖZME BECERİMİZİ GELİŞTİRİR.</a:t>
          </a:r>
          <a:endParaRPr lang="en-US" dirty="0"/>
        </a:p>
      </dgm:t>
    </dgm:pt>
    <dgm:pt modelId="{DE7D0CDB-6E51-43BC-9F6E-D0F8E76C5842}" type="parTrans" cxnId="{6515EEB1-09CC-4EA4-8498-66F0766F21AF}">
      <dgm:prSet/>
      <dgm:spPr/>
      <dgm:t>
        <a:bodyPr/>
        <a:lstStyle/>
        <a:p>
          <a:endParaRPr lang="en-US"/>
        </a:p>
      </dgm:t>
    </dgm:pt>
    <dgm:pt modelId="{E5848281-80F6-4674-B043-15A608620AF6}" type="sibTrans" cxnId="{6515EEB1-09CC-4EA4-8498-66F0766F21AF}">
      <dgm:prSet/>
      <dgm:spPr/>
      <dgm:t>
        <a:bodyPr/>
        <a:lstStyle/>
        <a:p>
          <a:endParaRPr lang="en-US"/>
        </a:p>
      </dgm:t>
    </dgm:pt>
    <dgm:pt modelId="{ABD8A9CF-5796-4D2C-8E52-015CE0C03100}">
      <dgm:prSet/>
      <dgm:spPr/>
      <dgm:t>
        <a:bodyPr/>
        <a:lstStyle/>
        <a:p>
          <a:r>
            <a:rPr lang="tr-TR"/>
            <a:t>Kişiyi savunmaya itmez, yapıcıdır.</a:t>
          </a:r>
          <a:endParaRPr lang="en-US"/>
        </a:p>
      </dgm:t>
    </dgm:pt>
    <dgm:pt modelId="{8DC0C192-D158-47CB-986F-FFD1F3C6D006}" type="parTrans" cxnId="{9DEB16E9-F2E7-42DE-B571-B5A88B3427E2}">
      <dgm:prSet/>
      <dgm:spPr/>
      <dgm:t>
        <a:bodyPr/>
        <a:lstStyle/>
        <a:p>
          <a:endParaRPr lang="en-US"/>
        </a:p>
      </dgm:t>
    </dgm:pt>
    <dgm:pt modelId="{1ED22834-E2F8-469F-842E-40A8921A191D}" type="sibTrans" cxnId="{9DEB16E9-F2E7-42DE-B571-B5A88B3427E2}">
      <dgm:prSet/>
      <dgm:spPr/>
      <dgm:t>
        <a:bodyPr/>
        <a:lstStyle/>
        <a:p>
          <a:endParaRPr lang="en-US"/>
        </a:p>
      </dgm:t>
    </dgm:pt>
    <dgm:pt modelId="{7502770C-D09D-4D71-9A48-0178875FE16D}">
      <dgm:prSet/>
      <dgm:spPr/>
      <dgm:t>
        <a:bodyPr/>
        <a:lstStyle/>
        <a:p>
          <a:r>
            <a:rPr lang="tr-TR"/>
            <a:t>Davranışa yöneliktir.</a:t>
          </a:r>
          <a:endParaRPr lang="en-US"/>
        </a:p>
      </dgm:t>
    </dgm:pt>
    <dgm:pt modelId="{6F129A22-75DC-48C7-9246-7B70C4D40E7B}" type="parTrans" cxnId="{F3307E67-8B84-4278-9E29-E43A35CE485D}">
      <dgm:prSet/>
      <dgm:spPr/>
      <dgm:t>
        <a:bodyPr/>
        <a:lstStyle/>
        <a:p>
          <a:endParaRPr lang="en-US"/>
        </a:p>
      </dgm:t>
    </dgm:pt>
    <dgm:pt modelId="{87242E6D-51C7-4075-BEFF-1A0FAA76593E}" type="sibTrans" cxnId="{F3307E67-8B84-4278-9E29-E43A35CE485D}">
      <dgm:prSet/>
      <dgm:spPr/>
      <dgm:t>
        <a:bodyPr/>
        <a:lstStyle/>
        <a:p>
          <a:endParaRPr lang="en-US"/>
        </a:p>
      </dgm:t>
    </dgm:pt>
    <dgm:pt modelId="{FA64BF32-A07A-454A-BFB4-B5DB0CEA64E7}">
      <dgm:prSet/>
      <dgm:spPr/>
      <dgm:t>
        <a:bodyPr/>
        <a:lstStyle/>
        <a:p>
          <a:r>
            <a:rPr lang="tr-TR"/>
            <a:t>Kişiye olması gerekeni yumuşak bir dille anlatır.</a:t>
          </a:r>
          <a:endParaRPr lang="en-US"/>
        </a:p>
      </dgm:t>
    </dgm:pt>
    <dgm:pt modelId="{FC73EF63-8E60-4A57-B9DB-7B8C393AE89E}" type="parTrans" cxnId="{2C740EBF-2294-4B02-AC3F-918298EAC361}">
      <dgm:prSet/>
      <dgm:spPr/>
      <dgm:t>
        <a:bodyPr/>
        <a:lstStyle/>
        <a:p>
          <a:endParaRPr lang="en-US"/>
        </a:p>
      </dgm:t>
    </dgm:pt>
    <dgm:pt modelId="{A170E189-4ECF-4030-B9BD-C1FC1D50D76C}" type="sibTrans" cxnId="{2C740EBF-2294-4B02-AC3F-918298EAC361}">
      <dgm:prSet/>
      <dgm:spPr/>
      <dgm:t>
        <a:bodyPr/>
        <a:lstStyle/>
        <a:p>
          <a:endParaRPr lang="en-US"/>
        </a:p>
      </dgm:t>
    </dgm:pt>
    <dgm:pt modelId="{B7B2769F-6CF0-471F-B493-80FE2E2B989E}">
      <dgm:prSet/>
      <dgm:spPr/>
      <dgm:t>
        <a:bodyPr/>
        <a:lstStyle/>
        <a:p>
          <a:r>
            <a:rPr lang="tr-TR"/>
            <a:t>Sorun çözmeye yöneliktir.</a:t>
          </a:r>
          <a:endParaRPr lang="en-US"/>
        </a:p>
      </dgm:t>
    </dgm:pt>
    <dgm:pt modelId="{2802B098-3CAD-4C33-872A-B9841A571F12}" type="parTrans" cxnId="{0576A1AA-F016-43FD-87F3-CF7A98109ABF}">
      <dgm:prSet/>
      <dgm:spPr/>
      <dgm:t>
        <a:bodyPr/>
        <a:lstStyle/>
        <a:p>
          <a:endParaRPr lang="en-US"/>
        </a:p>
      </dgm:t>
    </dgm:pt>
    <dgm:pt modelId="{0B197088-D6C7-4799-867F-E836B3F9BEC2}" type="sibTrans" cxnId="{0576A1AA-F016-43FD-87F3-CF7A98109ABF}">
      <dgm:prSet/>
      <dgm:spPr/>
      <dgm:t>
        <a:bodyPr/>
        <a:lstStyle/>
        <a:p>
          <a:endParaRPr lang="en-US"/>
        </a:p>
      </dgm:t>
    </dgm:pt>
    <dgm:pt modelId="{386F50F7-A6EA-472F-A805-0CA581007B44}">
      <dgm:prSet/>
      <dgm:spPr/>
      <dgm:t>
        <a:bodyPr/>
        <a:lstStyle/>
        <a:p>
          <a:r>
            <a:rPr lang="tr-TR"/>
            <a:t>Kişi, başkalarını düşünmeyi öğrenir.</a:t>
          </a:r>
          <a:endParaRPr lang="en-US"/>
        </a:p>
      </dgm:t>
    </dgm:pt>
    <dgm:pt modelId="{744E6DA8-C860-424A-A95F-0DBF434D48FA}" type="parTrans" cxnId="{BA4BC92D-5253-4A60-86FC-01AE8C3037A8}">
      <dgm:prSet/>
      <dgm:spPr/>
      <dgm:t>
        <a:bodyPr/>
        <a:lstStyle/>
        <a:p>
          <a:endParaRPr lang="en-US"/>
        </a:p>
      </dgm:t>
    </dgm:pt>
    <dgm:pt modelId="{0D10E6A9-2993-4900-A334-EC5F5E9E7712}" type="sibTrans" cxnId="{BA4BC92D-5253-4A60-86FC-01AE8C3037A8}">
      <dgm:prSet/>
      <dgm:spPr/>
      <dgm:t>
        <a:bodyPr/>
        <a:lstStyle/>
        <a:p>
          <a:endParaRPr lang="en-US"/>
        </a:p>
      </dgm:t>
    </dgm:pt>
    <dgm:pt modelId="{54AD8560-16DD-4492-876E-0634EEEFB123}">
      <dgm:prSet/>
      <dgm:spPr/>
      <dgm:t>
        <a:bodyPr/>
        <a:lstStyle/>
        <a:p>
          <a:r>
            <a:rPr lang="tr-TR"/>
            <a:t>Örnek ben dili ifadesi; “Hatalısın, beni çok üzüyorsun.’’ Yerine  “Davranışın karşında incindim, üzüldüm.</a:t>
          </a:r>
          <a:endParaRPr lang="en-US"/>
        </a:p>
      </dgm:t>
    </dgm:pt>
    <dgm:pt modelId="{7C6013AF-BFD9-42A6-B413-005B7E36D178}" type="parTrans" cxnId="{334E6E6B-9788-412B-91F6-1CEE27A6C11E}">
      <dgm:prSet/>
      <dgm:spPr/>
      <dgm:t>
        <a:bodyPr/>
        <a:lstStyle/>
        <a:p>
          <a:endParaRPr lang="en-US"/>
        </a:p>
      </dgm:t>
    </dgm:pt>
    <dgm:pt modelId="{1D3702EB-82C7-4BD2-A4FC-18C120CAC63A}" type="sibTrans" cxnId="{334E6E6B-9788-412B-91F6-1CEE27A6C11E}">
      <dgm:prSet/>
      <dgm:spPr/>
      <dgm:t>
        <a:bodyPr/>
        <a:lstStyle/>
        <a:p>
          <a:endParaRPr lang="en-US"/>
        </a:p>
      </dgm:t>
    </dgm:pt>
    <dgm:pt modelId="{A2D46CF9-094C-4DE1-8AF8-2237F6466F06}" type="pres">
      <dgm:prSet presAssocID="{647A23A1-8182-4672-8010-6FA3569CD6CD}" presName="Name0" presStyleCnt="0">
        <dgm:presLayoutVars>
          <dgm:dir/>
          <dgm:animLvl val="lvl"/>
          <dgm:resizeHandles val="exact"/>
        </dgm:presLayoutVars>
      </dgm:prSet>
      <dgm:spPr/>
    </dgm:pt>
    <dgm:pt modelId="{3338A7C1-872C-4298-B726-9656063264F0}" type="pres">
      <dgm:prSet presAssocID="{54AD8560-16DD-4492-876E-0634EEEFB123}" presName="boxAndChildren" presStyleCnt="0"/>
      <dgm:spPr/>
    </dgm:pt>
    <dgm:pt modelId="{0C781957-7D45-495A-825A-7FC737582675}" type="pres">
      <dgm:prSet presAssocID="{54AD8560-16DD-4492-876E-0634EEEFB123}" presName="parentTextBox" presStyleLbl="node1" presStyleIdx="0" presStyleCnt="2"/>
      <dgm:spPr/>
    </dgm:pt>
    <dgm:pt modelId="{C190B894-A8D9-4AB5-A015-EC951B4FE5AA}" type="pres">
      <dgm:prSet presAssocID="{E5848281-80F6-4674-B043-15A608620AF6}" presName="sp" presStyleCnt="0"/>
      <dgm:spPr/>
    </dgm:pt>
    <dgm:pt modelId="{1BEC3AA7-FC0A-4885-BA71-335B107BD19B}" type="pres">
      <dgm:prSet presAssocID="{C649E483-9EBE-43D7-A6B4-2D54E9B481D2}" presName="arrowAndChildren" presStyleCnt="0"/>
      <dgm:spPr/>
    </dgm:pt>
    <dgm:pt modelId="{45D481D2-7BD9-493E-BFE3-871CE8058291}" type="pres">
      <dgm:prSet presAssocID="{C649E483-9EBE-43D7-A6B4-2D54E9B481D2}" presName="parentTextArrow" presStyleLbl="node1" presStyleIdx="0" presStyleCnt="2"/>
      <dgm:spPr/>
    </dgm:pt>
    <dgm:pt modelId="{D446650E-BDD7-4D06-9929-6DFF441127B4}" type="pres">
      <dgm:prSet presAssocID="{C649E483-9EBE-43D7-A6B4-2D54E9B481D2}" presName="arrow" presStyleLbl="node1" presStyleIdx="1" presStyleCnt="2" custLinFactNeighborX="-11383" custLinFactNeighborY="-6935"/>
      <dgm:spPr/>
    </dgm:pt>
    <dgm:pt modelId="{ABCEA927-7A8A-48CA-A7B6-9232E71251D1}" type="pres">
      <dgm:prSet presAssocID="{C649E483-9EBE-43D7-A6B4-2D54E9B481D2}" presName="descendantArrow" presStyleCnt="0"/>
      <dgm:spPr/>
    </dgm:pt>
    <dgm:pt modelId="{A7A09D3F-7623-4E5A-AFDD-DB74EE605FB7}" type="pres">
      <dgm:prSet presAssocID="{ABD8A9CF-5796-4D2C-8E52-015CE0C03100}" presName="childTextArrow" presStyleLbl="fgAccFollowNode1" presStyleIdx="0" presStyleCnt="5">
        <dgm:presLayoutVars>
          <dgm:bulletEnabled val="1"/>
        </dgm:presLayoutVars>
      </dgm:prSet>
      <dgm:spPr/>
    </dgm:pt>
    <dgm:pt modelId="{1B30211F-4299-4101-A02D-B0B5108D03E2}" type="pres">
      <dgm:prSet presAssocID="{7502770C-D09D-4D71-9A48-0178875FE16D}" presName="childTextArrow" presStyleLbl="fgAccFollowNode1" presStyleIdx="1" presStyleCnt="5">
        <dgm:presLayoutVars>
          <dgm:bulletEnabled val="1"/>
        </dgm:presLayoutVars>
      </dgm:prSet>
      <dgm:spPr/>
    </dgm:pt>
    <dgm:pt modelId="{2FB88CC4-EC36-43BB-ADC7-4E2F44347CAC}" type="pres">
      <dgm:prSet presAssocID="{FA64BF32-A07A-454A-BFB4-B5DB0CEA64E7}" presName="childTextArrow" presStyleLbl="fgAccFollowNode1" presStyleIdx="2" presStyleCnt="5">
        <dgm:presLayoutVars>
          <dgm:bulletEnabled val="1"/>
        </dgm:presLayoutVars>
      </dgm:prSet>
      <dgm:spPr/>
    </dgm:pt>
    <dgm:pt modelId="{7EBD3816-E43F-4F9D-8B4E-284D40A40627}" type="pres">
      <dgm:prSet presAssocID="{B7B2769F-6CF0-471F-B493-80FE2E2B989E}" presName="childTextArrow" presStyleLbl="fgAccFollowNode1" presStyleIdx="3" presStyleCnt="5">
        <dgm:presLayoutVars>
          <dgm:bulletEnabled val="1"/>
        </dgm:presLayoutVars>
      </dgm:prSet>
      <dgm:spPr/>
    </dgm:pt>
    <dgm:pt modelId="{F228EDD7-18A0-42B7-9CC8-3E8B22C38CFD}" type="pres">
      <dgm:prSet presAssocID="{386F50F7-A6EA-472F-A805-0CA581007B44}" presName="childTextArrow" presStyleLbl="fgAccFollowNode1" presStyleIdx="4" presStyleCnt="5">
        <dgm:presLayoutVars>
          <dgm:bulletEnabled val="1"/>
        </dgm:presLayoutVars>
      </dgm:prSet>
      <dgm:spPr/>
    </dgm:pt>
  </dgm:ptLst>
  <dgm:cxnLst>
    <dgm:cxn modelId="{09DBA817-CE2B-442C-875B-9E7D44ECC71C}" type="presOf" srcId="{B7B2769F-6CF0-471F-B493-80FE2E2B989E}" destId="{7EBD3816-E43F-4F9D-8B4E-284D40A40627}" srcOrd="0" destOrd="0" presId="urn:microsoft.com/office/officeart/2005/8/layout/process4"/>
    <dgm:cxn modelId="{0C57061E-1CA2-4344-8F16-52FCCDDE1B16}" type="presOf" srcId="{386F50F7-A6EA-472F-A805-0CA581007B44}" destId="{F228EDD7-18A0-42B7-9CC8-3E8B22C38CFD}" srcOrd="0" destOrd="0" presId="urn:microsoft.com/office/officeart/2005/8/layout/process4"/>
    <dgm:cxn modelId="{BA4BC92D-5253-4A60-86FC-01AE8C3037A8}" srcId="{C649E483-9EBE-43D7-A6B4-2D54E9B481D2}" destId="{386F50F7-A6EA-472F-A805-0CA581007B44}" srcOrd="4" destOrd="0" parTransId="{744E6DA8-C860-424A-A95F-0DBF434D48FA}" sibTransId="{0D10E6A9-2993-4900-A334-EC5F5E9E7712}"/>
    <dgm:cxn modelId="{8F53D62E-EF12-4CC2-A759-6BD7DD0E8C52}" type="presOf" srcId="{FA64BF32-A07A-454A-BFB4-B5DB0CEA64E7}" destId="{2FB88CC4-EC36-43BB-ADC7-4E2F44347CAC}" srcOrd="0" destOrd="0" presId="urn:microsoft.com/office/officeart/2005/8/layout/process4"/>
    <dgm:cxn modelId="{F3F43832-C15A-45CA-8FDF-BB55041DE88E}" type="presOf" srcId="{ABD8A9CF-5796-4D2C-8E52-015CE0C03100}" destId="{A7A09D3F-7623-4E5A-AFDD-DB74EE605FB7}" srcOrd="0" destOrd="0" presId="urn:microsoft.com/office/officeart/2005/8/layout/process4"/>
    <dgm:cxn modelId="{F3307E67-8B84-4278-9E29-E43A35CE485D}" srcId="{C649E483-9EBE-43D7-A6B4-2D54E9B481D2}" destId="{7502770C-D09D-4D71-9A48-0178875FE16D}" srcOrd="1" destOrd="0" parTransId="{6F129A22-75DC-48C7-9246-7B70C4D40E7B}" sibTransId="{87242E6D-51C7-4075-BEFF-1A0FAA76593E}"/>
    <dgm:cxn modelId="{334E6E6B-9788-412B-91F6-1CEE27A6C11E}" srcId="{647A23A1-8182-4672-8010-6FA3569CD6CD}" destId="{54AD8560-16DD-4492-876E-0634EEEFB123}" srcOrd="1" destOrd="0" parTransId="{7C6013AF-BFD9-42A6-B413-005B7E36D178}" sibTransId="{1D3702EB-82C7-4BD2-A4FC-18C120CAC63A}"/>
    <dgm:cxn modelId="{EF01A96C-49CE-4D5A-A5AE-CCA172561354}" type="presOf" srcId="{C649E483-9EBE-43D7-A6B4-2D54E9B481D2}" destId="{45D481D2-7BD9-493E-BFE3-871CE8058291}" srcOrd="0" destOrd="0" presId="urn:microsoft.com/office/officeart/2005/8/layout/process4"/>
    <dgm:cxn modelId="{88D75881-0778-4E8C-9FD4-FF77C1183A37}" type="presOf" srcId="{54AD8560-16DD-4492-876E-0634EEEFB123}" destId="{0C781957-7D45-495A-825A-7FC737582675}" srcOrd="0" destOrd="0" presId="urn:microsoft.com/office/officeart/2005/8/layout/process4"/>
    <dgm:cxn modelId="{0576A1AA-F016-43FD-87F3-CF7A98109ABF}" srcId="{C649E483-9EBE-43D7-A6B4-2D54E9B481D2}" destId="{B7B2769F-6CF0-471F-B493-80FE2E2B989E}" srcOrd="3" destOrd="0" parTransId="{2802B098-3CAD-4C33-872A-B9841A571F12}" sibTransId="{0B197088-D6C7-4799-867F-E836B3F9BEC2}"/>
    <dgm:cxn modelId="{6515EEB1-09CC-4EA4-8498-66F0766F21AF}" srcId="{647A23A1-8182-4672-8010-6FA3569CD6CD}" destId="{C649E483-9EBE-43D7-A6B4-2D54E9B481D2}" srcOrd="0" destOrd="0" parTransId="{DE7D0CDB-6E51-43BC-9F6E-D0F8E76C5842}" sibTransId="{E5848281-80F6-4674-B043-15A608620AF6}"/>
    <dgm:cxn modelId="{3D1B1DBD-64D3-4B15-ABBC-C94CAA07B446}" type="presOf" srcId="{647A23A1-8182-4672-8010-6FA3569CD6CD}" destId="{A2D46CF9-094C-4DE1-8AF8-2237F6466F06}" srcOrd="0" destOrd="0" presId="urn:microsoft.com/office/officeart/2005/8/layout/process4"/>
    <dgm:cxn modelId="{2C740EBF-2294-4B02-AC3F-918298EAC361}" srcId="{C649E483-9EBE-43D7-A6B4-2D54E9B481D2}" destId="{FA64BF32-A07A-454A-BFB4-B5DB0CEA64E7}" srcOrd="2" destOrd="0" parTransId="{FC73EF63-8E60-4A57-B9DB-7B8C393AE89E}" sibTransId="{A170E189-4ECF-4030-B9BD-C1FC1D50D76C}"/>
    <dgm:cxn modelId="{D3E000C5-ECEB-41D2-B6CE-121E615A9754}" type="presOf" srcId="{7502770C-D09D-4D71-9A48-0178875FE16D}" destId="{1B30211F-4299-4101-A02D-B0B5108D03E2}" srcOrd="0" destOrd="0" presId="urn:microsoft.com/office/officeart/2005/8/layout/process4"/>
    <dgm:cxn modelId="{B4CDA0E8-FB61-4AB3-AA40-6E1C67A8DC1B}" type="presOf" srcId="{C649E483-9EBE-43D7-A6B4-2D54E9B481D2}" destId="{D446650E-BDD7-4D06-9929-6DFF441127B4}" srcOrd="1" destOrd="0" presId="urn:microsoft.com/office/officeart/2005/8/layout/process4"/>
    <dgm:cxn modelId="{9DEB16E9-F2E7-42DE-B571-B5A88B3427E2}" srcId="{C649E483-9EBE-43D7-A6B4-2D54E9B481D2}" destId="{ABD8A9CF-5796-4D2C-8E52-015CE0C03100}" srcOrd="0" destOrd="0" parTransId="{8DC0C192-D158-47CB-986F-FFD1F3C6D006}" sibTransId="{1ED22834-E2F8-469F-842E-40A8921A191D}"/>
    <dgm:cxn modelId="{0F3EF499-1FB2-4D54-BFFB-1EA8C9D32CB5}" type="presParOf" srcId="{A2D46CF9-094C-4DE1-8AF8-2237F6466F06}" destId="{3338A7C1-872C-4298-B726-9656063264F0}" srcOrd="0" destOrd="0" presId="urn:microsoft.com/office/officeart/2005/8/layout/process4"/>
    <dgm:cxn modelId="{251A6DD7-40F2-461F-B349-D98477BC8723}" type="presParOf" srcId="{3338A7C1-872C-4298-B726-9656063264F0}" destId="{0C781957-7D45-495A-825A-7FC737582675}" srcOrd="0" destOrd="0" presId="urn:microsoft.com/office/officeart/2005/8/layout/process4"/>
    <dgm:cxn modelId="{E0CF67E7-B93D-4DFA-A234-D1A17B85751B}" type="presParOf" srcId="{A2D46CF9-094C-4DE1-8AF8-2237F6466F06}" destId="{C190B894-A8D9-4AB5-A015-EC951B4FE5AA}" srcOrd="1" destOrd="0" presId="urn:microsoft.com/office/officeart/2005/8/layout/process4"/>
    <dgm:cxn modelId="{E9B47484-1301-4630-ADA5-65A1CB09B2DD}" type="presParOf" srcId="{A2D46CF9-094C-4DE1-8AF8-2237F6466F06}" destId="{1BEC3AA7-FC0A-4885-BA71-335B107BD19B}" srcOrd="2" destOrd="0" presId="urn:microsoft.com/office/officeart/2005/8/layout/process4"/>
    <dgm:cxn modelId="{6191A36C-4149-4EC6-814C-8481600F3012}" type="presParOf" srcId="{1BEC3AA7-FC0A-4885-BA71-335B107BD19B}" destId="{45D481D2-7BD9-493E-BFE3-871CE8058291}" srcOrd="0" destOrd="0" presId="urn:microsoft.com/office/officeart/2005/8/layout/process4"/>
    <dgm:cxn modelId="{BD16C296-5B7A-4AC2-BB1C-F0E552AD9AEC}" type="presParOf" srcId="{1BEC3AA7-FC0A-4885-BA71-335B107BD19B}" destId="{D446650E-BDD7-4D06-9929-6DFF441127B4}" srcOrd="1" destOrd="0" presId="urn:microsoft.com/office/officeart/2005/8/layout/process4"/>
    <dgm:cxn modelId="{B53650A7-33BE-4286-A96A-358BEE06EF27}" type="presParOf" srcId="{1BEC3AA7-FC0A-4885-BA71-335B107BD19B}" destId="{ABCEA927-7A8A-48CA-A7B6-9232E71251D1}" srcOrd="2" destOrd="0" presId="urn:microsoft.com/office/officeart/2005/8/layout/process4"/>
    <dgm:cxn modelId="{8A154E0B-D238-41FA-966E-B91486A62D04}" type="presParOf" srcId="{ABCEA927-7A8A-48CA-A7B6-9232E71251D1}" destId="{A7A09D3F-7623-4E5A-AFDD-DB74EE605FB7}" srcOrd="0" destOrd="0" presId="urn:microsoft.com/office/officeart/2005/8/layout/process4"/>
    <dgm:cxn modelId="{8DC4EC90-5456-40B7-87D0-B08FA3AEAA85}" type="presParOf" srcId="{ABCEA927-7A8A-48CA-A7B6-9232E71251D1}" destId="{1B30211F-4299-4101-A02D-B0B5108D03E2}" srcOrd="1" destOrd="0" presId="urn:microsoft.com/office/officeart/2005/8/layout/process4"/>
    <dgm:cxn modelId="{0EC89D60-02BA-48AD-A5AE-1BF262059D9F}" type="presParOf" srcId="{ABCEA927-7A8A-48CA-A7B6-9232E71251D1}" destId="{2FB88CC4-EC36-43BB-ADC7-4E2F44347CAC}" srcOrd="2" destOrd="0" presId="urn:microsoft.com/office/officeart/2005/8/layout/process4"/>
    <dgm:cxn modelId="{3E78BF6B-5392-471B-90D9-7C6DC8A269EF}" type="presParOf" srcId="{ABCEA927-7A8A-48CA-A7B6-9232E71251D1}" destId="{7EBD3816-E43F-4F9D-8B4E-284D40A40627}" srcOrd="3" destOrd="0" presId="urn:microsoft.com/office/officeart/2005/8/layout/process4"/>
    <dgm:cxn modelId="{F142C7B1-EC78-496D-8D15-9868BED4FF9A}" type="presParOf" srcId="{ABCEA927-7A8A-48CA-A7B6-9232E71251D1}" destId="{F228EDD7-18A0-42B7-9CC8-3E8B22C38CFD}"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AF5C49-A1E1-47C9-B20A-5BFE71EF0C24}" type="doc">
      <dgm:prSet loTypeId="urn:microsoft.com/office/officeart/2009/3/layout/HorizontalOrganizationChart" loCatId="hierarchy" qsTypeId="urn:microsoft.com/office/officeart/2005/8/quickstyle/simple3" qsCatId="simple" csTypeId="urn:microsoft.com/office/officeart/2005/8/colors/accent5_2" csCatId="accent5" phldr="1"/>
      <dgm:spPr/>
      <dgm:t>
        <a:bodyPr/>
        <a:lstStyle/>
        <a:p>
          <a:endParaRPr lang="en-US"/>
        </a:p>
      </dgm:t>
    </dgm:pt>
    <dgm:pt modelId="{C286DC51-A734-43F6-877D-520E53C046FD}">
      <dgm:prSet custT="1"/>
      <dgm:spPr/>
      <dgm:t>
        <a:bodyPr/>
        <a:lstStyle/>
        <a:p>
          <a:r>
            <a:rPr lang="tr-TR" sz="3200" dirty="0">
              <a:latin typeface="Times New Roman" panose="02020603050405020304" pitchFamily="18" charset="0"/>
              <a:cs typeface="Times New Roman" panose="02020603050405020304" pitchFamily="18" charset="0"/>
            </a:rPr>
            <a:t>Öfkemizi kontrol altına alalım.</a:t>
          </a:r>
          <a:endParaRPr lang="en-US" sz="3200" dirty="0">
            <a:latin typeface="Times New Roman" panose="02020603050405020304" pitchFamily="18" charset="0"/>
            <a:cs typeface="Times New Roman" panose="02020603050405020304" pitchFamily="18" charset="0"/>
          </a:endParaRPr>
        </a:p>
      </dgm:t>
    </dgm:pt>
    <dgm:pt modelId="{85039DCD-FB17-4052-B6DF-4CCD391ABB1E}" type="parTrans" cxnId="{B70333A4-E581-4A6B-992B-C562290FE71E}">
      <dgm:prSet/>
      <dgm:spPr/>
      <dgm:t>
        <a:bodyPr/>
        <a:lstStyle/>
        <a:p>
          <a:endParaRPr lang="en-US"/>
        </a:p>
      </dgm:t>
    </dgm:pt>
    <dgm:pt modelId="{39F117EB-DD9E-4245-99E0-93F0A4A1B22F}" type="sibTrans" cxnId="{B70333A4-E581-4A6B-992B-C562290FE71E}">
      <dgm:prSet/>
      <dgm:spPr/>
      <dgm:t>
        <a:bodyPr/>
        <a:lstStyle/>
        <a:p>
          <a:endParaRPr lang="en-US"/>
        </a:p>
      </dgm:t>
    </dgm:pt>
    <dgm:pt modelId="{DE8A40A4-1BAB-4374-AD5F-5CC7FC7E2101}">
      <dgm:prSet custT="1"/>
      <dgm:spPr/>
      <dgm:t>
        <a:bodyPr/>
        <a:lstStyle/>
        <a:p>
          <a:r>
            <a:rPr lang="tr-TR" sz="3200" b="1" u="none" dirty="0">
              <a:latin typeface="Times New Roman" panose="02020603050405020304" pitchFamily="18" charset="0"/>
              <a:cs typeface="Times New Roman" panose="02020603050405020304" pitchFamily="18" charset="0"/>
            </a:rPr>
            <a:t>Olumlu bir hava oluşturalım.</a:t>
          </a:r>
          <a:endParaRPr lang="en-US" sz="3200" u="none" dirty="0">
            <a:latin typeface="Times New Roman" panose="02020603050405020304" pitchFamily="18" charset="0"/>
            <a:cs typeface="Times New Roman" panose="02020603050405020304" pitchFamily="18" charset="0"/>
          </a:endParaRPr>
        </a:p>
      </dgm:t>
    </dgm:pt>
    <dgm:pt modelId="{48663049-1502-43BE-8027-3D46EED4A1BD}" type="parTrans" cxnId="{BA96DBEC-2655-413A-AE61-9EE60077EB52}">
      <dgm:prSet/>
      <dgm:spPr/>
      <dgm:t>
        <a:bodyPr/>
        <a:lstStyle/>
        <a:p>
          <a:endParaRPr lang="en-US"/>
        </a:p>
      </dgm:t>
    </dgm:pt>
    <dgm:pt modelId="{027EF8F4-CA8D-450A-A8AD-4F76E92D9DDE}" type="sibTrans" cxnId="{BA96DBEC-2655-413A-AE61-9EE60077EB52}">
      <dgm:prSet/>
      <dgm:spPr/>
      <dgm:t>
        <a:bodyPr/>
        <a:lstStyle/>
        <a:p>
          <a:endParaRPr lang="en-US"/>
        </a:p>
      </dgm:t>
    </dgm:pt>
    <dgm:pt modelId="{F00F6199-5339-4722-955F-5C15E63B0996}">
      <dgm:prSet/>
      <dgm:spPr/>
      <dgm:t>
        <a:bodyPr/>
        <a:lstStyle/>
        <a:p>
          <a:r>
            <a:rPr lang="tr-TR" b="1" dirty="0"/>
            <a:t>Temel kurallara dikkat edelim; </a:t>
          </a:r>
          <a:r>
            <a:rPr lang="tr-TR" dirty="0"/>
            <a:t>Arkadaşınızı dikkatle dinleyin ve sözünü kesmeyin. Durumu iyileştirmek için çalışın. Sakinliğinizi koruyun. </a:t>
          </a:r>
          <a:endParaRPr lang="en-US" dirty="0"/>
        </a:p>
      </dgm:t>
    </dgm:pt>
    <dgm:pt modelId="{60F0BBBD-D75B-40F1-A152-4D89BE030736}" type="parTrans" cxnId="{2C1BE327-0B83-443E-BC14-C848D6DACD40}">
      <dgm:prSet/>
      <dgm:spPr/>
      <dgm:t>
        <a:bodyPr/>
        <a:lstStyle/>
        <a:p>
          <a:endParaRPr lang="en-US"/>
        </a:p>
      </dgm:t>
    </dgm:pt>
    <dgm:pt modelId="{E35D8F3A-DC93-4F8D-9000-1C840A2282E1}" type="sibTrans" cxnId="{2C1BE327-0B83-443E-BC14-C848D6DACD40}">
      <dgm:prSet/>
      <dgm:spPr/>
      <dgm:t>
        <a:bodyPr/>
        <a:lstStyle/>
        <a:p>
          <a:endParaRPr lang="en-US"/>
        </a:p>
      </dgm:t>
    </dgm:pt>
    <dgm:pt modelId="{210A2025-B263-4426-8A9A-05DAA127ABD9}">
      <dgm:prSet/>
      <dgm:spPr/>
      <dgm:t>
        <a:bodyPr/>
        <a:lstStyle/>
        <a:p>
          <a:r>
            <a:rPr lang="tr-TR" b="1"/>
            <a:t>Çatışma Problemini Tanımlayalım; </a:t>
          </a:r>
          <a:r>
            <a:rPr lang="tr-TR"/>
            <a:t>Arkadaşınızla beraber önemli olan hususları ortaya koyun ve duygu ve düşüncelerinizi  paylaşın. </a:t>
          </a:r>
          <a:endParaRPr lang="en-US"/>
        </a:p>
      </dgm:t>
    </dgm:pt>
    <dgm:pt modelId="{03D3E08E-3CC2-4C30-90BC-8696689655E3}" type="parTrans" cxnId="{F38C3FB9-AC23-4A20-817A-65102F7DFE81}">
      <dgm:prSet/>
      <dgm:spPr/>
      <dgm:t>
        <a:bodyPr/>
        <a:lstStyle/>
        <a:p>
          <a:endParaRPr lang="en-US"/>
        </a:p>
      </dgm:t>
    </dgm:pt>
    <dgm:pt modelId="{2B82A425-C360-4768-BF38-6C461CC9DE97}" type="sibTrans" cxnId="{F38C3FB9-AC23-4A20-817A-65102F7DFE81}">
      <dgm:prSet/>
      <dgm:spPr/>
      <dgm:t>
        <a:bodyPr/>
        <a:lstStyle/>
        <a:p>
          <a:endParaRPr lang="en-US"/>
        </a:p>
      </dgm:t>
    </dgm:pt>
    <dgm:pt modelId="{7EDC011E-69FF-4E90-9957-0B5817695498}">
      <dgm:prSet/>
      <dgm:spPr/>
      <dgm:t>
        <a:bodyPr/>
        <a:lstStyle/>
        <a:p>
          <a:r>
            <a:rPr lang="tr-TR" b="1" dirty="0"/>
            <a:t>Olası çözümleri değerlendirelim ve uygun çözümleri belirleyelim; </a:t>
          </a:r>
          <a:r>
            <a:rPr lang="tr-TR" dirty="0"/>
            <a:t>Çözümler şu nitelikleri taşımalıdır: Her iki taraf için de kabul edilebilir, Gerçekçi ve gerçekleştirilebilir, Belirgin ve Dengeli olmalıdır.</a:t>
          </a:r>
          <a:endParaRPr lang="en-US" dirty="0"/>
        </a:p>
      </dgm:t>
    </dgm:pt>
    <dgm:pt modelId="{E8DBAFD9-82B8-472B-91EA-E58DA3F0ECA1}" type="parTrans" cxnId="{36749624-DFD5-49BC-9E9F-5DA48D4C80D2}">
      <dgm:prSet/>
      <dgm:spPr/>
      <dgm:t>
        <a:bodyPr/>
        <a:lstStyle/>
        <a:p>
          <a:endParaRPr lang="en-US"/>
        </a:p>
      </dgm:t>
    </dgm:pt>
    <dgm:pt modelId="{F18A167E-CBF1-4677-91F9-DA9E00AE791E}" type="sibTrans" cxnId="{36749624-DFD5-49BC-9E9F-5DA48D4C80D2}">
      <dgm:prSet/>
      <dgm:spPr/>
      <dgm:t>
        <a:bodyPr/>
        <a:lstStyle/>
        <a:p>
          <a:endParaRPr lang="en-US"/>
        </a:p>
      </dgm:t>
    </dgm:pt>
    <dgm:pt modelId="{A4E9B0BE-6559-4447-9DE7-FD85DB634974}" type="pres">
      <dgm:prSet presAssocID="{7FAF5C49-A1E1-47C9-B20A-5BFE71EF0C24}" presName="hierChild1" presStyleCnt="0">
        <dgm:presLayoutVars>
          <dgm:orgChart val="1"/>
          <dgm:chPref val="1"/>
          <dgm:dir/>
          <dgm:animOne val="branch"/>
          <dgm:animLvl val="lvl"/>
          <dgm:resizeHandles/>
        </dgm:presLayoutVars>
      </dgm:prSet>
      <dgm:spPr/>
    </dgm:pt>
    <dgm:pt modelId="{7ABEFC22-9E51-436A-B717-B48D04200A68}" type="pres">
      <dgm:prSet presAssocID="{C286DC51-A734-43F6-877D-520E53C046FD}" presName="hierRoot1" presStyleCnt="0">
        <dgm:presLayoutVars>
          <dgm:hierBranch val="init"/>
        </dgm:presLayoutVars>
      </dgm:prSet>
      <dgm:spPr/>
    </dgm:pt>
    <dgm:pt modelId="{72450DE7-2389-47CE-BD70-5A1906E77F65}" type="pres">
      <dgm:prSet presAssocID="{C286DC51-A734-43F6-877D-520E53C046FD}" presName="rootComposite1" presStyleCnt="0"/>
      <dgm:spPr/>
    </dgm:pt>
    <dgm:pt modelId="{DF6C4B07-C6B5-4E73-979D-CED34B2492F4}" type="pres">
      <dgm:prSet presAssocID="{C286DC51-A734-43F6-877D-520E53C046FD}" presName="rootText1" presStyleLbl="node0" presStyleIdx="0" presStyleCnt="3">
        <dgm:presLayoutVars>
          <dgm:chPref val="3"/>
        </dgm:presLayoutVars>
      </dgm:prSet>
      <dgm:spPr/>
    </dgm:pt>
    <dgm:pt modelId="{4E143C2C-8CD2-4045-8A20-95B0B6251C84}" type="pres">
      <dgm:prSet presAssocID="{C286DC51-A734-43F6-877D-520E53C046FD}" presName="rootConnector1" presStyleLbl="node1" presStyleIdx="0" presStyleCnt="0"/>
      <dgm:spPr/>
    </dgm:pt>
    <dgm:pt modelId="{97CA0E37-F7B8-43C1-A36C-D883E5676352}" type="pres">
      <dgm:prSet presAssocID="{C286DC51-A734-43F6-877D-520E53C046FD}" presName="hierChild2" presStyleCnt="0"/>
      <dgm:spPr/>
    </dgm:pt>
    <dgm:pt modelId="{B6B5C213-2750-4049-AAA2-BB1F80C935CB}" type="pres">
      <dgm:prSet presAssocID="{C286DC51-A734-43F6-877D-520E53C046FD}" presName="hierChild3" presStyleCnt="0"/>
      <dgm:spPr/>
    </dgm:pt>
    <dgm:pt modelId="{8320D54A-15CA-496D-A196-F3F65FDC9F7E}" type="pres">
      <dgm:prSet presAssocID="{DE8A40A4-1BAB-4374-AD5F-5CC7FC7E2101}" presName="hierRoot1" presStyleCnt="0">
        <dgm:presLayoutVars>
          <dgm:hierBranch val="init"/>
        </dgm:presLayoutVars>
      </dgm:prSet>
      <dgm:spPr/>
    </dgm:pt>
    <dgm:pt modelId="{F2A4ACC3-2E57-4C7A-B8C8-B8598BDB639B}" type="pres">
      <dgm:prSet presAssocID="{DE8A40A4-1BAB-4374-AD5F-5CC7FC7E2101}" presName="rootComposite1" presStyleCnt="0"/>
      <dgm:spPr/>
    </dgm:pt>
    <dgm:pt modelId="{A26135A3-72B5-46C7-8810-7705A0B68697}" type="pres">
      <dgm:prSet presAssocID="{DE8A40A4-1BAB-4374-AD5F-5CC7FC7E2101}" presName="rootText1" presStyleLbl="node0" presStyleIdx="1" presStyleCnt="3">
        <dgm:presLayoutVars>
          <dgm:chPref val="3"/>
        </dgm:presLayoutVars>
      </dgm:prSet>
      <dgm:spPr/>
    </dgm:pt>
    <dgm:pt modelId="{E7F05B2B-B3A1-41DB-A228-CD1C486B8B1A}" type="pres">
      <dgm:prSet presAssocID="{DE8A40A4-1BAB-4374-AD5F-5CC7FC7E2101}" presName="rootConnector1" presStyleLbl="node1" presStyleIdx="0" presStyleCnt="0"/>
      <dgm:spPr/>
    </dgm:pt>
    <dgm:pt modelId="{ECF7FE73-1425-4B7A-960E-769B70ADD0F2}" type="pres">
      <dgm:prSet presAssocID="{DE8A40A4-1BAB-4374-AD5F-5CC7FC7E2101}" presName="hierChild2" presStyleCnt="0"/>
      <dgm:spPr/>
    </dgm:pt>
    <dgm:pt modelId="{0C923156-B8D5-4A61-A73D-C747D5774F79}" type="pres">
      <dgm:prSet presAssocID="{60F0BBBD-D75B-40F1-A152-4D89BE030736}" presName="Name64" presStyleLbl="parChTrans1D2" presStyleIdx="0" presStyleCnt="2"/>
      <dgm:spPr/>
    </dgm:pt>
    <dgm:pt modelId="{B9F29A2F-906C-4492-A0BF-5091D44373A4}" type="pres">
      <dgm:prSet presAssocID="{F00F6199-5339-4722-955F-5C15E63B0996}" presName="hierRoot2" presStyleCnt="0">
        <dgm:presLayoutVars>
          <dgm:hierBranch val="init"/>
        </dgm:presLayoutVars>
      </dgm:prSet>
      <dgm:spPr/>
    </dgm:pt>
    <dgm:pt modelId="{E34ED58F-C800-4F31-9FC0-FBA0ED03BCCD}" type="pres">
      <dgm:prSet presAssocID="{F00F6199-5339-4722-955F-5C15E63B0996}" presName="rootComposite" presStyleCnt="0"/>
      <dgm:spPr/>
    </dgm:pt>
    <dgm:pt modelId="{4007B6DF-7DC9-406F-96CB-0BF32E4E9DDB}" type="pres">
      <dgm:prSet presAssocID="{F00F6199-5339-4722-955F-5C15E63B0996}" presName="rootText" presStyleLbl="node2" presStyleIdx="0" presStyleCnt="2">
        <dgm:presLayoutVars>
          <dgm:chPref val="3"/>
        </dgm:presLayoutVars>
      </dgm:prSet>
      <dgm:spPr/>
    </dgm:pt>
    <dgm:pt modelId="{C410B9E5-2C4C-4B73-86EA-FF07E5F12158}" type="pres">
      <dgm:prSet presAssocID="{F00F6199-5339-4722-955F-5C15E63B0996}" presName="rootConnector" presStyleLbl="node2" presStyleIdx="0" presStyleCnt="2"/>
      <dgm:spPr/>
    </dgm:pt>
    <dgm:pt modelId="{F6DC8A18-5C19-419A-B285-0AED3A2D4FC7}" type="pres">
      <dgm:prSet presAssocID="{F00F6199-5339-4722-955F-5C15E63B0996}" presName="hierChild4" presStyleCnt="0"/>
      <dgm:spPr/>
    </dgm:pt>
    <dgm:pt modelId="{AA2E09F6-48CD-41B8-9E20-D2EB2D462F81}" type="pres">
      <dgm:prSet presAssocID="{F00F6199-5339-4722-955F-5C15E63B0996}" presName="hierChild5" presStyleCnt="0"/>
      <dgm:spPr/>
    </dgm:pt>
    <dgm:pt modelId="{55078E9F-2F22-4541-8BEB-78E7BA426035}" type="pres">
      <dgm:prSet presAssocID="{03D3E08E-3CC2-4C30-90BC-8696689655E3}" presName="Name64" presStyleLbl="parChTrans1D2" presStyleIdx="1" presStyleCnt="2"/>
      <dgm:spPr/>
    </dgm:pt>
    <dgm:pt modelId="{1EE5EEF4-0B8E-43FA-B2B4-2811995E47F9}" type="pres">
      <dgm:prSet presAssocID="{210A2025-B263-4426-8A9A-05DAA127ABD9}" presName="hierRoot2" presStyleCnt="0">
        <dgm:presLayoutVars>
          <dgm:hierBranch val="init"/>
        </dgm:presLayoutVars>
      </dgm:prSet>
      <dgm:spPr/>
    </dgm:pt>
    <dgm:pt modelId="{E7F4CC70-C4E5-4060-AAA9-2E2F600891C0}" type="pres">
      <dgm:prSet presAssocID="{210A2025-B263-4426-8A9A-05DAA127ABD9}" presName="rootComposite" presStyleCnt="0"/>
      <dgm:spPr/>
    </dgm:pt>
    <dgm:pt modelId="{DB0999D2-2535-4DFC-B89A-D7D9FE9AAFC8}" type="pres">
      <dgm:prSet presAssocID="{210A2025-B263-4426-8A9A-05DAA127ABD9}" presName="rootText" presStyleLbl="node2" presStyleIdx="1" presStyleCnt="2">
        <dgm:presLayoutVars>
          <dgm:chPref val="3"/>
        </dgm:presLayoutVars>
      </dgm:prSet>
      <dgm:spPr/>
    </dgm:pt>
    <dgm:pt modelId="{1D366B3E-9E95-4B41-B1EE-55C68137ACC5}" type="pres">
      <dgm:prSet presAssocID="{210A2025-B263-4426-8A9A-05DAA127ABD9}" presName="rootConnector" presStyleLbl="node2" presStyleIdx="1" presStyleCnt="2"/>
      <dgm:spPr/>
    </dgm:pt>
    <dgm:pt modelId="{06BFF92C-F117-4F1F-98AC-4B0D3033B2F5}" type="pres">
      <dgm:prSet presAssocID="{210A2025-B263-4426-8A9A-05DAA127ABD9}" presName="hierChild4" presStyleCnt="0"/>
      <dgm:spPr/>
    </dgm:pt>
    <dgm:pt modelId="{217631FC-A615-40FA-87E1-BC793B6CFC16}" type="pres">
      <dgm:prSet presAssocID="{210A2025-B263-4426-8A9A-05DAA127ABD9}" presName="hierChild5" presStyleCnt="0"/>
      <dgm:spPr/>
    </dgm:pt>
    <dgm:pt modelId="{C5494D74-53F2-47BF-B48A-F2432E846296}" type="pres">
      <dgm:prSet presAssocID="{DE8A40A4-1BAB-4374-AD5F-5CC7FC7E2101}" presName="hierChild3" presStyleCnt="0"/>
      <dgm:spPr/>
    </dgm:pt>
    <dgm:pt modelId="{1F3F4D8E-33F2-4DB2-BE9B-4B4E40D8DE64}" type="pres">
      <dgm:prSet presAssocID="{7EDC011E-69FF-4E90-9957-0B5817695498}" presName="hierRoot1" presStyleCnt="0">
        <dgm:presLayoutVars>
          <dgm:hierBranch val="init"/>
        </dgm:presLayoutVars>
      </dgm:prSet>
      <dgm:spPr/>
    </dgm:pt>
    <dgm:pt modelId="{33A31BBF-2826-442A-8307-CEEAC913E53D}" type="pres">
      <dgm:prSet presAssocID="{7EDC011E-69FF-4E90-9957-0B5817695498}" presName="rootComposite1" presStyleCnt="0"/>
      <dgm:spPr/>
    </dgm:pt>
    <dgm:pt modelId="{2A501425-0134-432D-ADB4-234EA8A9090B}" type="pres">
      <dgm:prSet presAssocID="{7EDC011E-69FF-4E90-9957-0B5817695498}" presName="rootText1" presStyleLbl="node0" presStyleIdx="2" presStyleCnt="3">
        <dgm:presLayoutVars>
          <dgm:chPref val="3"/>
        </dgm:presLayoutVars>
      </dgm:prSet>
      <dgm:spPr/>
    </dgm:pt>
    <dgm:pt modelId="{D3A3173B-5F37-49B1-B6D1-F9B9C374B865}" type="pres">
      <dgm:prSet presAssocID="{7EDC011E-69FF-4E90-9957-0B5817695498}" presName="rootConnector1" presStyleLbl="node1" presStyleIdx="0" presStyleCnt="0"/>
      <dgm:spPr/>
    </dgm:pt>
    <dgm:pt modelId="{50617F35-4C72-4109-B0C5-86A450887B94}" type="pres">
      <dgm:prSet presAssocID="{7EDC011E-69FF-4E90-9957-0B5817695498}" presName="hierChild2" presStyleCnt="0"/>
      <dgm:spPr/>
    </dgm:pt>
    <dgm:pt modelId="{B046B23E-CBB6-43CB-AFFA-B66FCE325D6B}" type="pres">
      <dgm:prSet presAssocID="{7EDC011E-69FF-4E90-9957-0B5817695498}" presName="hierChild3" presStyleCnt="0"/>
      <dgm:spPr/>
    </dgm:pt>
  </dgm:ptLst>
  <dgm:cxnLst>
    <dgm:cxn modelId="{36749624-DFD5-49BC-9E9F-5DA48D4C80D2}" srcId="{7FAF5C49-A1E1-47C9-B20A-5BFE71EF0C24}" destId="{7EDC011E-69FF-4E90-9957-0B5817695498}" srcOrd="2" destOrd="0" parTransId="{E8DBAFD9-82B8-472B-91EA-E58DA3F0ECA1}" sibTransId="{F18A167E-CBF1-4677-91F9-DA9E00AE791E}"/>
    <dgm:cxn modelId="{2C1BE327-0B83-443E-BC14-C848D6DACD40}" srcId="{DE8A40A4-1BAB-4374-AD5F-5CC7FC7E2101}" destId="{F00F6199-5339-4722-955F-5C15E63B0996}" srcOrd="0" destOrd="0" parTransId="{60F0BBBD-D75B-40F1-A152-4D89BE030736}" sibTransId="{E35D8F3A-DC93-4F8D-9000-1C840A2282E1}"/>
    <dgm:cxn modelId="{E5F33529-F6F0-463C-80D9-6DC7544B5BEA}" type="presOf" srcId="{60F0BBBD-D75B-40F1-A152-4D89BE030736}" destId="{0C923156-B8D5-4A61-A73D-C747D5774F79}" srcOrd="0" destOrd="0" presId="urn:microsoft.com/office/officeart/2009/3/layout/HorizontalOrganizationChart"/>
    <dgm:cxn modelId="{1F710A2A-064C-4090-98F2-2778F983119E}" type="presOf" srcId="{7EDC011E-69FF-4E90-9957-0B5817695498}" destId="{D3A3173B-5F37-49B1-B6D1-F9B9C374B865}" srcOrd="1" destOrd="0" presId="urn:microsoft.com/office/officeart/2009/3/layout/HorizontalOrganizationChart"/>
    <dgm:cxn modelId="{D9D9F639-593F-4320-9B4C-40F11ADC8E83}" type="presOf" srcId="{F00F6199-5339-4722-955F-5C15E63B0996}" destId="{4007B6DF-7DC9-406F-96CB-0BF32E4E9DDB}" srcOrd="0" destOrd="0" presId="urn:microsoft.com/office/officeart/2009/3/layout/HorizontalOrganizationChart"/>
    <dgm:cxn modelId="{2E77275F-A183-42BE-B84C-2A690EE630B4}" type="presOf" srcId="{F00F6199-5339-4722-955F-5C15E63B0996}" destId="{C410B9E5-2C4C-4B73-86EA-FF07E5F12158}" srcOrd="1" destOrd="0" presId="urn:microsoft.com/office/officeart/2009/3/layout/HorizontalOrganizationChart"/>
    <dgm:cxn modelId="{4138AF6F-AE61-4152-A7EB-4344A6225187}" type="presOf" srcId="{7FAF5C49-A1E1-47C9-B20A-5BFE71EF0C24}" destId="{A4E9B0BE-6559-4447-9DE7-FD85DB634974}" srcOrd="0" destOrd="0" presId="urn:microsoft.com/office/officeart/2009/3/layout/HorizontalOrganizationChart"/>
    <dgm:cxn modelId="{0753DD52-7B25-4D8E-A41A-309A8A7333EC}" type="presOf" srcId="{DE8A40A4-1BAB-4374-AD5F-5CC7FC7E2101}" destId="{E7F05B2B-B3A1-41DB-A228-CD1C486B8B1A}" srcOrd="1" destOrd="0" presId="urn:microsoft.com/office/officeart/2009/3/layout/HorizontalOrganizationChart"/>
    <dgm:cxn modelId="{E0687477-5C82-4363-A927-157558CEE24E}" type="presOf" srcId="{C286DC51-A734-43F6-877D-520E53C046FD}" destId="{DF6C4B07-C6B5-4E73-979D-CED34B2492F4}" srcOrd="0" destOrd="0" presId="urn:microsoft.com/office/officeart/2009/3/layout/HorizontalOrganizationChart"/>
    <dgm:cxn modelId="{7E0B7B83-715A-4019-AE82-AA0345A2ABCB}" type="presOf" srcId="{7EDC011E-69FF-4E90-9957-0B5817695498}" destId="{2A501425-0134-432D-ADB4-234EA8A9090B}" srcOrd="0" destOrd="0" presId="urn:microsoft.com/office/officeart/2009/3/layout/HorizontalOrganizationChart"/>
    <dgm:cxn modelId="{DAF8768A-72A1-4D6F-A171-DA55809E054E}" type="presOf" srcId="{03D3E08E-3CC2-4C30-90BC-8696689655E3}" destId="{55078E9F-2F22-4541-8BEB-78E7BA426035}" srcOrd="0" destOrd="0" presId="urn:microsoft.com/office/officeart/2009/3/layout/HorizontalOrganizationChart"/>
    <dgm:cxn modelId="{54562E8D-27A3-45B4-883E-58FD9CF8FCF0}" type="presOf" srcId="{210A2025-B263-4426-8A9A-05DAA127ABD9}" destId="{1D366B3E-9E95-4B41-B1EE-55C68137ACC5}" srcOrd="1" destOrd="0" presId="urn:microsoft.com/office/officeart/2009/3/layout/HorizontalOrganizationChart"/>
    <dgm:cxn modelId="{E4AB789C-1E54-4738-85B3-CBC5CD754484}" type="presOf" srcId="{DE8A40A4-1BAB-4374-AD5F-5CC7FC7E2101}" destId="{A26135A3-72B5-46C7-8810-7705A0B68697}" srcOrd="0" destOrd="0" presId="urn:microsoft.com/office/officeart/2009/3/layout/HorizontalOrganizationChart"/>
    <dgm:cxn modelId="{3C95D79C-5EFB-470C-84FD-0747296FC48D}" type="presOf" srcId="{210A2025-B263-4426-8A9A-05DAA127ABD9}" destId="{DB0999D2-2535-4DFC-B89A-D7D9FE9AAFC8}" srcOrd="0" destOrd="0" presId="urn:microsoft.com/office/officeart/2009/3/layout/HorizontalOrganizationChart"/>
    <dgm:cxn modelId="{B70333A4-E581-4A6B-992B-C562290FE71E}" srcId="{7FAF5C49-A1E1-47C9-B20A-5BFE71EF0C24}" destId="{C286DC51-A734-43F6-877D-520E53C046FD}" srcOrd="0" destOrd="0" parTransId="{85039DCD-FB17-4052-B6DF-4CCD391ABB1E}" sibTransId="{39F117EB-DD9E-4245-99E0-93F0A4A1B22F}"/>
    <dgm:cxn modelId="{F38C3FB9-AC23-4A20-817A-65102F7DFE81}" srcId="{DE8A40A4-1BAB-4374-AD5F-5CC7FC7E2101}" destId="{210A2025-B263-4426-8A9A-05DAA127ABD9}" srcOrd="1" destOrd="0" parTransId="{03D3E08E-3CC2-4C30-90BC-8696689655E3}" sibTransId="{2B82A425-C360-4768-BF38-6C461CC9DE97}"/>
    <dgm:cxn modelId="{A9443FE8-9B0E-4664-A203-F38C0B576FF2}" type="presOf" srcId="{C286DC51-A734-43F6-877D-520E53C046FD}" destId="{4E143C2C-8CD2-4045-8A20-95B0B6251C84}" srcOrd="1" destOrd="0" presId="urn:microsoft.com/office/officeart/2009/3/layout/HorizontalOrganizationChart"/>
    <dgm:cxn modelId="{BA96DBEC-2655-413A-AE61-9EE60077EB52}" srcId="{7FAF5C49-A1E1-47C9-B20A-5BFE71EF0C24}" destId="{DE8A40A4-1BAB-4374-AD5F-5CC7FC7E2101}" srcOrd="1" destOrd="0" parTransId="{48663049-1502-43BE-8027-3D46EED4A1BD}" sibTransId="{027EF8F4-CA8D-450A-A8AD-4F76E92D9DDE}"/>
    <dgm:cxn modelId="{C62FB204-6F89-4D92-B4C1-4FA812F59A70}" type="presParOf" srcId="{A4E9B0BE-6559-4447-9DE7-FD85DB634974}" destId="{7ABEFC22-9E51-436A-B717-B48D04200A68}" srcOrd="0" destOrd="0" presId="urn:microsoft.com/office/officeart/2009/3/layout/HorizontalOrganizationChart"/>
    <dgm:cxn modelId="{A83F7FBB-DD7C-4A6C-8278-471E1CB112DE}" type="presParOf" srcId="{7ABEFC22-9E51-436A-B717-B48D04200A68}" destId="{72450DE7-2389-47CE-BD70-5A1906E77F65}" srcOrd="0" destOrd="0" presId="urn:microsoft.com/office/officeart/2009/3/layout/HorizontalOrganizationChart"/>
    <dgm:cxn modelId="{F4291CE5-C3F3-4B86-9D62-34E98B3F0AFF}" type="presParOf" srcId="{72450DE7-2389-47CE-BD70-5A1906E77F65}" destId="{DF6C4B07-C6B5-4E73-979D-CED34B2492F4}" srcOrd="0" destOrd="0" presId="urn:microsoft.com/office/officeart/2009/3/layout/HorizontalOrganizationChart"/>
    <dgm:cxn modelId="{A608A3A9-2669-4FDE-BBC3-04AF71E1DDB0}" type="presParOf" srcId="{72450DE7-2389-47CE-BD70-5A1906E77F65}" destId="{4E143C2C-8CD2-4045-8A20-95B0B6251C84}" srcOrd="1" destOrd="0" presId="urn:microsoft.com/office/officeart/2009/3/layout/HorizontalOrganizationChart"/>
    <dgm:cxn modelId="{61C04343-CF6B-482C-9E4C-FF696D16AA7A}" type="presParOf" srcId="{7ABEFC22-9E51-436A-B717-B48D04200A68}" destId="{97CA0E37-F7B8-43C1-A36C-D883E5676352}" srcOrd="1" destOrd="0" presId="urn:microsoft.com/office/officeart/2009/3/layout/HorizontalOrganizationChart"/>
    <dgm:cxn modelId="{D6793AD9-B3CF-4D42-A835-62E72964B4C2}" type="presParOf" srcId="{7ABEFC22-9E51-436A-B717-B48D04200A68}" destId="{B6B5C213-2750-4049-AAA2-BB1F80C935CB}" srcOrd="2" destOrd="0" presId="urn:microsoft.com/office/officeart/2009/3/layout/HorizontalOrganizationChart"/>
    <dgm:cxn modelId="{3BF450A1-EE20-4778-848F-AF594346497A}" type="presParOf" srcId="{A4E9B0BE-6559-4447-9DE7-FD85DB634974}" destId="{8320D54A-15CA-496D-A196-F3F65FDC9F7E}" srcOrd="1" destOrd="0" presId="urn:microsoft.com/office/officeart/2009/3/layout/HorizontalOrganizationChart"/>
    <dgm:cxn modelId="{3D1B2362-C750-47C9-8636-26393D52A57A}" type="presParOf" srcId="{8320D54A-15CA-496D-A196-F3F65FDC9F7E}" destId="{F2A4ACC3-2E57-4C7A-B8C8-B8598BDB639B}" srcOrd="0" destOrd="0" presId="urn:microsoft.com/office/officeart/2009/3/layout/HorizontalOrganizationChart"/>
    <dgm:cxn modelId="{110EA682-A2B9-49E6-8F6C-5871D2C1637E}" type="presParOf" srcId="{F2A4ACC3-2E57-4C7A-B8C8-B8598BDB639B}" destId="{A26135A3-72B5-46C7-8810-7705A0B68697}" srcOrd="0" destOrd="0" presId="urn:microsoft.com/office/officeart/2009/3/layout/HorizontalOrganizationChart"/>
    <dgm:cxn modelId="{D5DB7582-BC68-42E7-A678-7D4BA7C6C2D3}" type="presParOf" srcId="{F2A4ACC3-2E57-4C7A-B8C8-B8598BDB639B}" destId="{E7F05B2B-B3A1-41DB-A228-CD1C486B8B1A}" srcOrd="1" destOrd="0" presId="urn:microsoft.com/office/officeart/2009/3/layout/HorizontalOrganizationChart"/>
    <dgm:cxn modelId="{96A3E65D-BA91-46EB-BE50-EE56C536636C}" type="presParOf" srcId="{8320D54A-15CA-496D-A196-F3F65FDC9F7E}" destId="{ECF7FE73-1425-4B7A-960E-769B70ADD0F2}" srcOrd="1" destOrd="0" presId="urn:microsoft.com/office/officeart/2009/3/layout/HorizontalOrganizationChart"/>
    <dgm:cxn modelId="{9FF10077-7267-40A5-A145-0AE116A37BDD}" type="presParOf" srcId="{ECF7FE73-1425-4B7A-960E-769B70ADD0F2}" destId="{0C923156-B8D5-4A61-A73D-C747D5774F79}" srcOrd="0" destOrd="0" presId="urn:microsoft.com/office/officeart/2009/3/layout/HorizontalOrganizationChart"/>
    <dgm:cxn modelId="{954AEA41-7E05-45F1-8C40-438286E6CAD8}" type="presParOf" srcId="{ECF7FE73-1425-4B7A-960E-769B70ADD0F2}" destId="{B9F29A2F-906C-4492-A0BF-5091D44373A4}" srcOrd="1" destOrd="0" presId="urn:microsoft.com/office/officeart/2009/3/layout/HorizontalOrganizationChart"/>
    <dgm:cxn modelId="{5B6AA8C9-D2F1-4DDD-827A-E0C69F9D7D72}" type="presParOf" srcId="{B9F29A2F-906C-4492-A0BF-5091D44373A4}" destId="{E34ED58F-C800-4F31-9FC0-FBA0ED03BCCD}" srcOrd="0" destOrd="0" presId="urn:microsoft.com/office/officeart/2009/3/layout/HorizontalOrganizationChart"/>
    <dgm:cxn modelId="{2CCD7616-277D-4636-B04B-6C2305CA29EF}" type="presParOf" srcId="{E34ED58F-C800-4F31-9FC0-FBA0ED03BCCD}" destId="{4007B6DF-7DC9-406F-96CB-0BF32E4E9DDB}" srcOrd="0" destOrd="0" presId="urn:microsoft.com/office/officeart/2009/3/layout/HorizontalOrganizationChart"/>
    <dgm:cxn modelId="{A7B8BE6A-DDF1-481A-BD98-F1A96A08833F}" type="presParOf" srcId="{E34ED58F-C800-4F31-9FC0-FBA0ED03BCCD}" destId="{C410B9E5-2C4C-4B73-86EA-FF07E5F12158}" srcOrd="1" destOrd="0" presId="urn:microsoft.com/office/officeart/2009/3/layout/HorizontalOrganizationChart"/>
    <dgm:cxn modelId="{819F18DC-11D0-44C1-A4D2-B3EDBCE67B9F}" type="presParOf" srcId="{B9F29A2F-906C-4492-A0BF-5091D44373A4}" destId="{F6DC8A18-5C19-419A-B285-0AED3A2D4FC7}" srcOrd="1" destOrd="0" presId="urn:microsoft.com/office/officeart/2009/3/layout/HorizontalOrganizationChart"/>
    <dgm:cxn modelId="{CF49B7F2-178E-4EE0-87B5-B5AC7B77EC03}" type="presParOf" srcId="{B9F29A2F-906C-4492-A0BF-5091D44373A4}" destId="{AA2E09F6-48CD-41B8-9E20-D2EB2D462F81}" srcOrd="2" destOrd="0" presId="urn:microsoft.com/office/officeart/2009/3/layout/HorizontalOrganizationChart"/>
    <dgm:cxn modelId="{4965795A-8A19-447A-85B1-13347A6BB813}" type="presParOf" srcId="{ECF7FE73-1425-4B7A-960E-769B70ADD0F2}" destId="{55078E9F-2F22-4541-8BEB-78E7BA426035}" srcOrd="2" destOrd="0" presId="urn:microsoft.com/office/officeart/2009/3/layout/HorizontalOrganizationChart"/>
    <dgm:cxn modelId="{9361FF7D-D2B8-4EF2-B77A-9FC77825779A}" type="presParOf" srcId="{ECF7FE73-1425-4B7A-960E-769B70ADD0F2}" destId="{1EE5EEF4-0B8E-43FA-B2B4-2811995E47F9}" srcOrd="3" destOrd="0" presId="urn:microsoft.com/office/officeart/2009/3/layout/HorizontalOrganizationChart"/>
    <dgm:cxn modelId="{C10CB9AF-ACBB-4203-9FBB-28F84049EA80}" type="presParOf" srcId="{1EE5EEF4-0B8E-43FA-B2B4-2811995E47F9}" destId="{E7F4CC70-C4E5-4060-AAA9-2E2F600891C0}" srcOrd="0" destOrd="0" presId="urn:microsoft.com/office/officeart/2009/3/layout/HorizontalOrganizationChart"/>
    <dgm:cxn modelId="{C1C7BACC-2B99-4A5D-98DC-DF0AE1D3A50B}" type="presParOf" srcId="{E7F4CC70-C4E5-4060-AAA9-2E2F600891C0}" destId="{DB0999D2-2535-4DFC-B89A-D7D9FE9AAFC8}" srcOrd="0" destOrd="0" presId="urn:microsoft.com/office/officeart/2009/3/layout/HorizontalOrganizationChart"/>
    <dgm:cxn modelId="{5E5F0E7B-6132-46A6-B673-9CD8EE9051A9}" type="presParOf" srcId="{E7F4CC70-C4E5-4060-AAA9-2E2F600891C0}" destId="{1D366B3E-9E95-4B41-B1EE-55C68137ACC5}" srcOrd="1" destOrd="0" presId="urn:microsoft.com/office/officeart/2009/3/layout/HorizontalOrganizationChart"/>
    <dgm:cxn modelId="{1EC37A75-617A-4952-8307-D9EF841D9D73}" type="presParOf" srcId="{1EE5EEF4-0B8E-43FA-B2B4-2811995E47F9}" destId="{06BFF92C-F117-4F1F-98AC-4B0D3033B2F5}" srcOrd="1" destOrd="0" presId="urn:microsoft.com/office/officeart/2009/3/layout/HorizontalOrganizationChart"/>
    <dgm:cxn modelId="{8B6383A7-97E8-4906-BF01-6A0C8E6687ED}" type="presParOf" srcId="{1EE5EEF4-0B8E-43FA-B2B4-2811995E47F9}" destId="{217631FC-A615-40FA-87E1-BC793B6CFC16}" srcOrd="2" destOrd="0" presId="urn:microsoft.com/office/officeart/2009/3/layout/HorizontalOrganizationChart"/>
    <dgm:cxn modelId="{E1A8EA28-B710-4238-90C2-4DF322A88416}" type="presParOf" srcId="{8320D54A-15CA-496D-A196-F3F65FDC9F7E}" destId="{C5494D74-53F2-47BF-B48A-F2432E846296}" srcOrd="2" destOrd="0" presId="urn:microsoft.com/office/officeart/2009/3/layout/HorizontalOrganizationChart"/>
    <dgm:cxn modelId="{060ED640-3194-4F97-B0B8-B52EA91F3AE6}" type="presParOf" srcId="{A4E9B0BE-6559-4447-9DE7-FD85DB634974}" destId="{1F3F4D8E-33F2-4DB2-BE9B-4B4E40D8DE64}" srcOrd="2" destOrd="0" presId="urn:microsoft.com/office/officeart/2009/3/layout/HorizontalOrganizationChart"/>
    <dgm:cxn modelId="{220142D1-E192-4B33-8256-AE5896EBDB8D}" type="presParOf" srcId="{1F3F4D8E-33F2-4DB2-BE9B-4B4E40D8DE64}" destId="{33A31BBF-2826-442A-8307-CEEAC913E53D}" srcOrd="0" destOrd="0" presId="urn:microsoft.com/office/officeart/2009/3/layout/HorizontalOrganizationChart"/>
    <dgm:cxn modelId="{DA226F66-3CF1-458B-8E01-1A3255D93EAB}" type="presParOf" srcId="{33A31BBF-2826-442A-8307-CEEAC913E53D}" destId="{2A501425-0134-432D-ADB4-234EA8A9090B}" srcOrd="0" destOrd="0" presId="urn:microsoft.com/office/officeart/2009/3/layout/HorizontalOrganizationChart"/>
    <dgm:cxn modelId="{9D5ED880-AA27-4E5D-87ED-C31531F80E3A}" type="presParOf" srcId="{33A31BBF-2826-442A-8307-CEEAC913E53D}" destId="{D3A3173B-5F37-49B1-B6D1-F9B9C374B865}" srcOrd="1" destOrd="0" presId="urn:microsoft.com/office/officeart/2009/3/layout/HorizontalOrganizationChart"/>
    <dgm:cxn modelId="{B21320CE-F952-4783-951D-883FD322A048}" type="presParOf" srcId="{1F3F4D8E-33F2-4DB2-BE9B-4B4E40D8DE64}" destId="{50617F35-4C72-4109-B0C5-86A450887B94}" srcOrd="1" destOrd="0" presId="urn:microsoft.com/office/officeart/2009/3/layout/HorizontalOrganizationChart"/>
    <dgm:cxn modelId="{FFF642C5-1845-416B-BFEF-C7925FBE0A5B}" type="presParOf" srcId="{1F3F4D8E-33F2-4DB2-BE9B-4B4E40D8DE64}" destId="{B046B23E-CBB6-43CB-AFFA-B66FCE325D6B}"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B0328-5F1F-4E3F-BD92-C4BEEACCD9F1}">
      <dsp:nvSpPr>
        <dsp:cNvPr id="0" name=""/>
        <dsp:cNvSpPr/>
      </dsp:nvSpPr>
      <dsp:spPr>
        <a:xfrm>
          <a:off x="3433" y="845080"/>
          <a:ext cx="2723809" cy="16342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Farklı düşüncelerimiz</a:t>
          </a:r>
          <a:endParaRPr lang="en-US" sz="2800" kern="1200"/>
        </a:p>
      </dsp:txBody>
      <dsp:txXfrm>
        <a:off x="3433" y="845080"/>
        <a:ext cx="2723809" cy="1634285"/>
      </dsp:txXfrm>
    </dsp:sp>
    <dsp:sp modelId="{9206784E-B19B-4581-9772-63D19436FF56}">
      <dsp:nvSpPr>
        <dsp:cNvPr id="0" name=""/>
        <dsp:cNvSpPr/>
      </dsp:nvSpPr>
      <dsp:spPr>
        <a:xfrm>
          <a:off x="2999623" y="845080"/>
          <a:ext cx="2723809" cy="163428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Algılarımız</a:t>
          </a:r>
          <a:endParaRPr lang="en-US" sz="2800" kern="1200"/>
        </a:p>
      </dsp:txBody>
      <dsp:txXfrm>
        <a:off x="2999623" y="845080"/>
        <a:ext cx="2723809" cy="1634285"/>
      </dsp:txXfrm>
    </dsp:sp>
    <dsp:sp modelId="{C847B159-E00A-446F-B076-69CC33543F7F}">
      <dsp:nvSpPr>
        <dsp:cNvPr id="0" name=""/>
        <dsp:cNvSpPr/>
      </dsp:nvSpPr>
      <dsp:spPr>
        <a:xfrm>
          <a:off x="5995814" y="845080"/>
          <a:ext cx="2723809" cy="163428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Duygularımız</a:t>
          </a:r>
          <a:endParaRPr lang="en-US" sz="2800" kern="1200"/>
        </a:p>
      </dsp:txBody>
      <dsp:txXfrm>
        <a:off x="5995814" y="845080"/>
        <a:ext cx="2723809" cy="1634285"/>
      </dsp:txXfrm>
    </dsp:sp>
    <dsp:sp modelId="{635FBA90-C16A-4FA3-91EB-F7376E465A15}">
      <dsp:nvSpPr>
        <dsp:cNvPr id="0" name=""/>
        <dsp:cNvSpPr/>
      </dsp:nvSpPr>
      <dsp:spPr>
        <a:xfrm>
          <a:off x="8992005" y="845080"/>
          <a:ext cx="2723809" cy="163428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İletişim becerilerimiz</a:t>
          </a:r>
          <a:endParaRPr lang="en-US" sz="2800" kern="1200"/>
        </a:p>
      </dsp:txBody>
      <dsp:txXfrm>
        <a:off x="8992005" y="845080"/>
        <a:ext cx="2723809" cy="1634285"/>
      </dsp:txXfrm>
    </dsp:sp>
    <dsp:sp modelId="{943C5216-6147-4F56-AB81-1B2796173FD5}">
      <dsp:nvSpPr>
        <dsp:cNvPr id="0" name=""/>
        <dsp:cNvSpPr/>
      </dsp:nvSpPr>
      <dsp:spPr>
        <a:xfrm>
          <a:off x="1501528" y="2751747"/>
          <a:ext cx="2723809" cy="16342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Kültürel farklılıklarımız</a:t>
          </a:r>
          <a:endParaRPr lang="en-US" sz="2800" kern="1200"/>
        </a:p>
      </dsp:txBody>
      <dsp:txXfrm>
        <a:off x="1501528" y="2751747"/>
        <a:ext cx="2723809" cy="1634285"/>
      </dsp:txXfrm>
    </dsp:sp>
    <dsp:sp modelId="{7F2095E3-60D4-498F-A1A5-0EF6F004CFB4}">
      <dsp:nvSpPr>
        <dsp:cNvPr id="0" name=""/>
        <dsp:cNvSpPr/>
      </dsp:nvSpPr>
      <dsp:spPr>
        <a:xfrm>
          <a:off x="4497719" y="2751747"/>
          <a:ext cx="2723809" cy="16342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Rol farklılıklarımız</a:t>
          </a:r>
          <a:endParaRPr lang="en-US" sz="2800" kern="1200"/>
        </a:p>
      </dsp:txBody>
      <dsp:txXfrm>
        <a:off x="4497719" y="2751747"/>
        <a:ext cx="2723809" cy="1634285"/>
      </dsp:txXfrm>
    </dsp:sp>
    <dsp:sp modelId="{5449B7CD-E938-4D2E-AF39-24CC83C19BE9}">
      <dsp:nvSpPr>
        <dsp:cNvPr id="0" name=""/>
        <dsp:cNvSpPr/>
      </dsp:nvSpPr>
      <dsp:spPr>
        <a:xfrm>
          <a:off x="7493909" y="2751747"/>
          <a:ext cx="2723809" cy="163428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a:t>Sosyal ve fiziksel çevre</a:t>
          </a:r>
          <a:endParaRPr lang="en-US" sz="2800" kern="1200"/>
        </a:p>
      </dsp:txBody>
      <dsp:txXfrm>
        <a:off x="7493909" y="2751747"/>
        <a:ext cx="2723809" cy="1634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271AE-1CFB-4D40-988B-DBCA7404D7C0}">
      <dsp:nvSpPr>
        <dsp:cNvPr id="0" name=""/>
        <dsp:cNvSpPr/>
      </dsp:nvSpPr>
      <dsp:spPr>
        <a:xfrm>
          <a:off x="0" y="80467"/>
          <a:ext cx="8487685" cy="22815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1" kern="1200" dirty="0"/>
            <a:t>YAPICI, BARIŞÇIL VE ONARICI TEPKİLER</a:t>
          </a:r>
        </a:p>
        <a:p>
          <a:pPr marL="0" lvl="0" indent="0" algn="l" defTabSz="1111250">
            <a:lnSpc>
              <a:spcPct val="90000"/>
            </a:lnSpc>
            <a:spcBef>
              <a:spcPct val="0"/>
            </a:spcBef>
            <a:spcAft>
              <a:spcPct val="35000"/>
            </a:spcAft>
            <a:buNone/>
          </a:pPr>
          <a:r>
            <a:rPr lang="tr-TR" sz="2500" b="1" kern="1200" dirty="0"/>
            <a:t> </a:t>
          </a:r>
          <a:r>
            <a:rPr lang="tr-TR" sz="2500" kern="1200" dirty="0"/>
            <a:t>KAZAN-KAZAN: Kişilerin karşılıklı konuşarak, olayların artı ve eksilerini tartışarak, kimsenin zarar görmemesini sağlayarak, empati kurarak sorunları çözüme kavuşturması durumudur.</a:t>
          </a:r>
          <a:endParaRPr lang="en-US" sz="2500" kern="1200" dirty="0"/>
        </a:p>
      </dsp:txBody>
      <dsp:txXfrm>
        <a:off x="111374" y="191841"/>
        <a:ext cx="8264937" cy="2058752"/>
      </dsp:txXfrm>
    </dsp:sp>
    <dsp:sp modelId="{62015B3D-795C-4D02-BB22-46949CE4D078}">
      <dsp:nvSpPr>
        <dsp:cNvPr id="0" name=""/>
        <dsp:cNvSpPr/>
      </dsp:nvSpPr>
      <dsp:spPr>
        <a:xfrm>
          <a:off x="0" y="2433967"/>
          <a:ext cx="8487685" cy="2281500"/>
        </a:xfrm>
        <a:prstGeom prst="roundRect">
          <a:avLst/>
        </a:prstGeom>
        <a:gradFill rotWithShape="0">
          <a:gsLst>
            <a:gs pos="0">
              <a:schemeClr val="accent5">
                <a:hueOff val="8137091"/>
                <a:satOff val="55197"/>
                <a:lumOff val="-783"/>
                <a:alphaOff val="0"/>
                <a:satMod val="103000"/>
                <a:lumMod val="102000"/>
                <a:tint val="94000"/>
              </a:schemeClr>
            </a:gs>
            <a:gs pos="50000">
              <a:schemeClr val="accent5">
                <a:hueOff val="8137091"/>
                <a:satOff val="55197"/>
                <a:lumOff val="-783"/>
                <a:alphaOff val="0"/>
                <a:satMod val="110000"/>
                <a:lumMod val="100000"/>
                <a:shade val="100000"/>
              </a:schemeClr>
            </a:gs>
            <a:gs pos="100000">
              <a:schemeClr val="accent5">
                <a:hueOff val="8137091"/>
                <a:satOff val="55197"/>
                <a:lumOff val="-7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i="1" kern="1200" dirty="0">
              <a:latin typeface="Times New Roman" panose="02020603050405020304" pitchFamily="18" charset="0"/>
              <a:cs typeface="Times New Roman" panose="02020603050405020304" pitchFamily="18" charset="0"/>
            </a:rPr>
            <a:t>Unutmayalım ki çatışma farklı fikirdeki  insanlar arasındaki etkileşimin doğal bir sonucudur, çatışmalar sağlıklı, yapıcı ve düzenli şekilde çözümlenebildiği sürece, tüm taraflar için kısa ve uzun vadeli faydalar oluşturacaktır.</a:t>
          </a:r>
          <a:endParaRPr lang="en-US" sz="2400" kern="1200" dirty="0">
            <a:latin typeface="Times New Roman" panose="02020603050405020304" pitchFamily="18" charset="0"/>
            <a:cs typeface="Times New Roman" panose="02020603050405020304" pitchFamily="18" charset="0"/>
          </a:endParaRPr>
        </a:p>
      </dsp:txBody>
      <dsp:txXfrm>
        <a:off x="111374" y="2545341"/>
        <a:ext cx="8264937" cy="2058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81957-7D45-495A-825A-7FC737582675}">
      <dsp:nvSpPr>
        <dsp:cNvPr id="0" name=""/>
        <dsp:cNvSpPr/>
      </dsp:nvSpPr>
      <dsp:spPr>
        <a:xfrm>
          <a:off x="0" y="3043648"/>
          <a:ext cx="6932021" cy="19969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tr-TR" sz="2500" kern="1200"/>
            <a:t>Örnek ben dili ifadesi; “Hatalısın, beni çok üzüyorsun.’’ Yerine  “Davranışın karşında incindim, üzüldüm.</a:t>
          </a:r>
          <a:endParaRPr lang="en-US" sz="2500" kern="1200"/>
        </a:p>
      </dsp:txBody>
      <dsp:txXfrm>
        <a:off x="0" y="3043648"/>
        <a:ext cx="6932021" cy="1996962"/>
      </dsp:txXfrm>
    </dsp:sp>
    <dsp:sp modelId="{D446650E-BDD7-4D06-9929-6DFF441127B4}">
      <dsp:nvSpPr>
        <dsp:cNvPr id="0" name=""/>
        <dsp:cNvSpPr/>
      </dsp:nvSpPr>
      <dsp:spPr>
        <a:xfrm rot="10800000">
          <a:off x="0" y="0"/>
          <a:ext cx="6932021" cy="307132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tr-TR" sz="2500" b="1" i="1" kern="1200" dirty="0"/>
            <a:t>BEN DİLİNİ KULLANMAK ÇATIŞMA ÇÖZME BECERİMİZİ GELİŞTİRİR.</a:t>
          </a:r>
          <a:endParaRPr lang="en-US" sz="2500" kern="1200" dirty="0"/>
        </a:p>
      </dsp:txBody>
      <dsp:txXfrm rot="-10800000">
        <a:off x="0" y="0"/>
        <a:ext cx="6932021" cy="1078036"/>
      </dsp:txXfrm>
    </dsp:sp>
    <dsp:sp modelId="{A7A09D3F-7623-4E5A-AFDD-DB74EE605FB7}">
      <dsp:nvSpPr>
        <dsp:cNvPr id="0" name=""/>
        <dsp:cNvSpPr/>
      </dsp:nvSpPr>
      <dsp:spPr>
        <a:xfrm>
          <a:off x="846" y="1080310"/>
          <a:ext cx="1386065" cy="918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tr-TR" sz="1500" kern="1200"/>
            <a:t>Kişiyi savunmaya itmez, yapıcıdır.</a:t>
          </a:r>
          <a:endParaRPr lang="en-US" sz="1500" kern="1200"/>
        </a:p>
      </dsp:txBody>
      <dsp:txXfrm>
        <a:off x="846" y="1080310"/>
        <a:ext cx="1386065" cy="918327"/>
      </dsp:txXfrm>
    </dsp:sp>
    <dsp:sp modelId="{1B30211F-4299-4101-A02D-B0B5108D03E2}">
      <dsp:nvSpPr>
        <dsp:cNvPr id="0" name=""/>
        <dsp:cNvSpPr/>
      </dsp:nvSpPr>
      <dsp:spPr>
        <a:xfrm>
          <a:off x="1386911" y="1080310"/>
          <a:ext cx="1386065" cy="918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tr-TR" sz="1500" kern="1200"/>
            <a:t>Davranışa yöneliktir.</a:t>
          </a:r>
          <a:endParaRPr lang="en-US" sz="1500" kern="1200"/>
        </a:p>
      </dsp:txBody>
      <dsp:txXfrm>
        <a:off x="1386911" y="1080310"/>
        <a:ext cx="1386065" cy="918327"/>
      </dsp:txXfrm>
    </dsp:sp>
    <dsp:sp modelId="{2FB88CC4-EC36-43BB-ADC7-4E2F44347CAC}">
      <dsp:nvSpPr>
        <dsp:cNvPr id="0" name=""/>
        <dsp:cNvSpPr/>
      </dsp:nvSpPr>
      <dsp:spPr>
        <a:xfrm>
          <a:off x="2772977" y="1080310"/>
          <a:ext cx="1386065" cy="918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tr-TR" sz="1500" kern="1200"/>
            <a:t>Kişiye olması gerekeni yumuşak bir dille anlatır.</a:t>
          </a:r>
          <a:endParaRPr lang="en-US" sz="1500" kern="1200"/>
        </a:p>
      </dsp:txBody>
      <dsp:txXfrm>
        <a:off x="2772977" y="1080310"/>
        <a:ext cx="1386065" cy="918327"/>
      </dsp:txXfrm>
    </dsp:sp>
    <dsp:sp modelId="{7EBD3816-E43F-4F9D-8B4E-284D40A40627}">
      <dsp:nvSpPr>
        <dsp:cNvPr id="0" name=""/>
        <dsp:cNvSpPr/>
      </dsp:nvSpPr>
      <dsp:spPr>
        <a:xfrm>
          <a:off x="4159043" y="1080310"/>
          <a:ext cx="1386065" cy="918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tr-TR" sz="1500" kern="1200"/>
            <a:t>Sorun çözmeye yöneliktir.</a:t>
          </a:r>
          <a:endParaRPr lang="en-US" sz="1500" kern="1200"/>
        </a:p>
      </dsp:txBody>
      <dsp:txXfrm>
        <a:off x="4159043" y="1080310"/>
        <a:ext cx="1386065" cy="918327"/>
      </dsp:txXfrm>
    </dsp:sp>
    <dsp:sp modelId="{F228EDD7-18A0-42B7-9CC8-3E8B22C38CFD}">
      <dsp:nvSpPr>
        <dsp:cNvPr id="0" name=""/>
        <dsp:cNvSpPr/>
      </dsp:nvSpPr>
      <dsp:spPr>
        <a:xfrm>
          <a:off x="5545109" y="1080310"/>
          <a:ext cx="1386065" cy="918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tr-TR" sz="1500" kern="1200"/>
            <a:t>Kişi, başkalarını düşünmeyi öğrenir.</a:t>
          </a:r>
          <a:endParaRPr lang="en-US" sz="1500" kern="1200"/>
        </a:p>
      </dsp:txBody>
      <dsp:txXfrm>
        <a:off x="5545109" y="1080310"/>
        <a:ext cx="1386065" cy="9183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78E9F-2F22-4541-8BEB-78E7BA426035}">
      <dsp:nvSpPr>
        <dsp:cNvPr id="0" name=""/>
        <dsp:cNvSpPr/>
      </dsp:nvSpPr>
      <dsp:spPr>
        <a:xfrm>
          <a:off x="4876259" y="2668554"/>
          <a:ext cx="915478" cy="984139"/>
        </a:xfrm>
        <a:custGeom>
          <a:avLst/>
          <a:gdLst/>
          <a:ahLst/>
          <a:cxnLst/>
          <a:rect l="0" t="0" r="0" b="0"/>
          <a:pathLst>
            <a:path>
              <a:moveTo>
                <a:pt x="0" y="0"/>
              </a:moveTo>
              <a:lnTo>
                <a:pt x="457739" y="0"/>
              </a:lnTo>
              <a:lnTo>
                <a:pt x="457739" y="984139"/>
              </a:lnTo>
              <a:lnTo>
                <a:pt x="915478" y="98413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923156-B8D5-4A61-A73D-C747D5774F79}">
      <dsp:nvSpPr>
        <dsp:cNvPr id="0" name=""/>
        <dsp:cNvSpPr/>
      </dsp:nvSpPr>
      <dsp:spPr>
        <a:xfrm>
          <a:off x="4876259" y="1684414"/>
          <a:ext cx="915478" cy="984139"/>
        </a:xfrm>
        <a:custGeom>
          <a:avLst/>
          <a:gdLst/>
          <a:ahLst/>
          <a:cxnLst/>
          <a:rect l="0" t="0" r="0" b="0"/>
          <a:pathLst>
            <a:path>
              <a:moveTo>
                <a:pt x="0" y="984139"/>
              </a:moveTo>
              <a:lnTo>
                <a:pt x="457739" y="984139"/>
              </a:lnTo>
              <a:lnTo>
                <a:pt x="457739" y="0"/>
              </a:lnTo>
              <a:lnTo>
                <a:pt x="915478" y="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C4B07-C6B5-4E73-979D-CED34B2492F4}">
      <dsp:nvSpPr>
        <dsp:cNvPr id="0" name=""/>
        <dsp:cNvSpPr/>
      </dsp:nvSpPr>
      <dsp:spPr>
        <a:xfrm>
          <a:off x="298865" y="2222"/>
          <a:ext cx="4577394" cy="139610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latin typeface="Times New Roman" panose="02020603050405020304" pitchFamily="18" charset="0"/>
              <a:cs typeface="Times New Roman" panose="02020603050405020304" pitchFamily="18" charset="0"/>
            </a:rPr>
            <a:t>Öfkemizi kontrol altına alalım.</a:t>
          </a:r>
          <a:endParaRPr lang="en-US" sz="3200" kern="1200" dirty="0">
            <a:latin typeface="Times New Roman" panose="02020603050405020304" pitchFamily="18" charset="0"/>
            <a:cs typeface="Times New Roman" panose="02020603050405020304" pitchFamily="18" charset="0"/>
          </a:endParaRPr>
        </a:p>
      </dsp:txBody>
      <dsp:txXfrm>
        <a:off x="298865" y="2222"/>
        <a:ext cx="4577394" cy="1396105"/>
      </dsp:txXfrm>
    </dsp:sp>
    <dsp:sp modelId="{A26135A3-72B5-46C7-8810-7705A0B68697}">
      <dsp:nvSpPr>
        <dsp:cNvPr id="0" name=""/>
        <dsp:cNvSpPr/>
      </dsp:nvSpPr>
      <dsp:spPr>
        <a:xfrm>
          <a:off x="298865" y="1970501"/>
          <a:ext cx="4577394" cy="139610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b="1" u="none" kern="1200" dirty="0">
              <a:latin typeface="Times New Roman" panose="02020603050405020304" pitchFamily="18" charset="0"/>
              <a:cs typeface="Times New Roman" panose="02020603050405020304" pitchFamily="18" charset="0"/>
            </a:rPr>
            <a:t>Olumlu bir hava oluşturalım.</a:t>
          </a:r>
          <a:endParaRPr lang="en-US" sz="3200" u="none" kern="1200" dirty="0">
            <a:latin typeface="Times New Roman" panose="02020603050405020304" pitchFamily="18" charset="0"/>
            <a:cs typeface="Times New Roman" panose="02020603050405020304" pitchFamily="18" charset="0"/>
          </a:endParaRPr>
        </a:p>
      </dsp:txBody>
      <dsp:txXfrm>
        <a:off x="298865" y="1970501"/>
        <a:ext cx="4577394" cy="1396105"/>
      </dsp:txXfrm>
    </dsp:sp>
    <dsp:sp modelId="{4007B6DF-7DC9-406F-96CB-0BF32E4E9DDB}">
      <dsp:nvSpPr>
        <dsp:cNvPr id="0" name=""/>
        <dsp:cNvSpPr/>
      </dsp:nvSpPr>
      <dsp:spPr>
        <a:xfrm>
          <a:off x="5791738" y="986362"/>
          <a:ext cx="4577394" cy="139610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dirty="0"/>
            <a:t>Temel kurallara dikkat edelim; </a:t>
          </a:r>
          <a:r>
            <a:rPr lang="tr-TR" sz="1700" kern="1200" dirty="0"/>
            <a:t>Arkadaşınızı dikkatle dinleyin ve sözünü kesmeyin. Durumu iyileştirmek için çalışın. Sakinliğinizi koruyun. </a:t>
          </a:r>
          <a:endParaRPr lang="en-US" sz="1700" kern="1200" dirty="0"/>
        </a:p>
      </dsp:txBody>
      <dsp:txXfrm>
        <a:off x="5791738" y="986362"/>
        <a:ext cx="4577394" cy="1396105"/>
      </dsp:txXfrm>
    </dsp:sp>
    <dsp:sp modelId="{DB0999D2-2535-4DFC-B89A-D7D9FE9AAFC8}">
      <dsp:nvSpPr>
        <dsp:cNvPr id="0" name=""/>
        <dsp:cNvSpPr/>
      </dsp:nvSpPr>
      <dsp:spPr>
        <a:xfrm>
          <a:off x="5791738" y="2954641"/>
          <a:ext cx="4577394" cy="139610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a:t>Çatışma Problemini Tanımlayalım; </a:t>
          </a:r>
          <a:r>
            <a:rPr lang="tr-TR" sz="1700" kern="1200"/>
            <a:t>Arkadaşınızla beraber önemli olan hususları ortaya koyun ve duygu ve düşüncelerinizi  paylaşın. </a:t>
          </a:r>
          <a:endParaRPr lang="en-US" sz="1700" kern="1200"/>
        </a:p>
      </dsp:txBody>
      <dsp:txXfrm>
        <a:off x="5791738" y="2954641"/>
        <a:ext cx="4577394" cy="1396105"/>
      </dsp:txXfrm>
    </dsp:sp>
    <dsp:sp modelId="{2A501425-0134-432D-ADB4-234EA8A9090B}">
      <dsp:nvSpPr>
        <dsp:cNvPr id="0" name=""/>
        <dsp:cNvSpPr/>
      </dsp:nvSpPr>
      <dsp:spPr>
        <a:xfrm>
          <a:off x="298865" y="3938781"/>
          <a:ext cx="4577394" cy="139610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dirty="0"/>
            <a:t>Olası çözümleri değerlendirelim ve uygun çözümleri belirleyelim; </a:t>
          </a:r>
          <a:r>
            <a:rPr lang="tr-TR" sz="1700" kern="1200" dirty="0"/>
            <a:t>Çözümler şu nitelikleri taşımalıdır: Her iki taraf için de kabul edilebilir, Gerçekçi ve gerçekleştirilebilir, Belirgin ve Dengeli olmalıdır.</a:t>
          </a:r>
          <a:endParaRPr lang="en-US" sz="1700" kern="1200" dirty="0"/>
        </a:p>
      </dsp:txBody>
      <dsp:txXfrm>
        <a:off x="298865" y="3938781"/>
        <a:ext cx="4577394" cy="13961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5/23/2022</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882805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282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683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1149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0507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512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50711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3859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6493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359828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5/23/2022</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99698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5/23/2022</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80527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0.svg"/><Relationship Id="rId7" Type="http://schemas.openxmlformats.org/officeDocument/2006/relationships/diagramColors" Target="../diagrams/colors4.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4C063C0-5672-42EA-AB4A-232D4CCF86BB}"/>
              </a:ext>
            </a:extLst>
          </p:cNvPr>
          <p:cNvSpPr>
            <a:spLocks noGrp="1"/>
          </p:cNvSpPr>
          <p:nvPr>
            <p:ph type="title"/>
          </p:nvPr>
        </p:nvSpPr>
        <p:spPr>
          <a:xfrm>
            <a:off x="1935480" y="758952"/>
            <a:ext cx="8321040" cy="1855475"/>
          </a:xfrm>
        </p:spPr>
        <p:txBody>
          <a:bodyPr vert="horz" lIns="91440" tIns="45720" rIns="91440" bIns="45720" rtlCol="0" anchor="ctr">
            <a:normAutofit/>
          </a:bodyPr>
          <a:lstStyle/>
          <a:p>
            <a:pPr algn="ctr"/>
            <a:r>
              <a:rPr lang="en-US" sz="5100"/>
              <a:t>ÇATIŞMA ÇÖZME BECERİLERİ</a:t>
            </a:r>
            <a:br>
              <a:rPr lang="en-US" sz="5100"/>
            </a:br>
            <a:endParaRPr lang="en-US" sz="5100"/>
          </a:p>
        </p:txBody>
      </p:sp>
      <p:cxnSp>
        <p:nvCxnSpPr>
          <p:cNvPr id="36" name="Straight Connector 35">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79D00199-EDDA-43AD-BDB1-E6790366B8FA}"/>
              </a:ext>
            </a:extLst>
          </p:cNvPr>
          <p:cNvSpPr>
            <a:spLocks noGrp="1"/>
          </p:cNvSpPr>
          <p:nvPr>
            <p:ph idx="1"/>
          </p:nvPr>
        </p:nvSpPr>
        <p:spPr>
          <a:xfrm>
            <a:off x="1935417" y="3257894"/>
            <a:ext cx="8321167" cy="2524195"/>
          </a:xfrm>
        </p:spPr>
        <p:txBody>
          <a:bodyPr vert="horz" lIns="91440" tIns="45720" rIns="91440" bIns="45720" rtlCol="0">
            <a:normAutofit/>
          </a:bodyPr>
          <a:lstStyle/>
          <a:p>
            <a:pPr marL="0" indent="0" algn="ctr">
              <a:buNone/>
            </a:pPr>
            <a:r>
              <a:rPr lang="en-US"/>
              <a:t>Şehit İbrahim Imış Mesleki Ve Teknik Anadolu Lisesi Rehberlik Servisi</a:t>
            </a:r>
          </a:p>
        </p:txBody>
      </p:sp>
      <p:sp>
        <p:nvSpPr>
          <p:cNvPr id="38"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38625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91C7DC0-1D47-4912-BBEE-9E4C86C7F92C}"/>
              </a:ext>
            </a:extLst>
          </p:cNvPr>
          <p:cNvSpPr>
            <a:spLocks noGrp="1"/>
          </p:cNvSpPr>
          <p:nvPr>
            <p:ph type="title"/>
          </p:nvPr>
        </p:nvSpPr>
        <p:spPr>
          <a:xfrm>
            <a:off x="758952" y="420625"/>
            <a:ext cx="10667998" cy="1326814"/>
          </a:xfrm>
        </p:spPr>
        <p:txBody>
          <a:bodyPr anchor="ctr">
            <a:normAutofit/>
          </a:bodyPr>
          <a:lstStyle/>
          <a:p>
            <a:r>
              <a:rPr lang="tr-TR" sz="4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ÇATIŞMA ÇÖZME BASAMAKLARI</a:t>
            </a:r>
            <a:br>
              <a:rPr lang="tr-TR" sz="4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4200" dirty="0">
              <a:solidFill>
                <a:schemeClr val="bg1"/>
              </a:solidFill>
            </a:endParaRPr>
          </a:p>
        </p:txBody>
      </p:sp>
      <p:pic>
        <p:nvPicPr>
          <p:cNvPr id="7" name="Graphic 6" descr="Yıldırım">
            <a:extLst>
              <a:ext uri="{FF2B5EF4-FFF2-40B4-BE49-F238E27FC236}">
                <a16:creationId xmlns:a16="http://schemas.microsoft.com/office/drawing/2014/main" id="{D44CB2B0-C637-CB6C-13CA-B9049BC25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02102" y="93307"/>
            <a:ext cx="3370396" cy="3370396"/>
          </a:xfrm>
          <a:prstGeom prst="rect">
            <a:avLst/>
          </a:prstGeom>
        </p:spPr>
      </p:pic>
      <p:sp>
        <p:nvSpPr>
          <p:cNvPr id="5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29" name="İçerik Yer Tutucusu 2">
            <a:extLst>
              <a:ext uri="{FF2B5EF4-FFF2-40B4-BE49-F238E27FC236}">
                <a16:creationId xmlns:a16="http://schemas.microsoft.com/office/drawing/2014/main" id="{0D7A19BE-6D97-5C02-7F8C-AF58B970D732}"/>
              </a:ext>
            </a:extLst>
          </p:cNvPr>
          <p:cNvGraphicFramePr>
            <a:graphicFrameLocks noGrp="1"/>
          </p:cNvGraphicFramePr>
          <p:nvPr>
            <p:ph idx="1"/>
            <p:extLst>
              <p:ext uri="{D42A27DB-BD31-4B8C-83A1-F6EECF244321}">
                <p14:modId xmlns:p14="http://schemas.microsoft.com/office/powerpoint/2010/main" val="3131528698"/>
              </p:ext>
            </p:extLst>
          </p:nvPr>
        </p:nvGraphicFramePr>
        <p:xfrm>
          <a:off x="83976" y="1427584"/>
          <a:ext cx="10667998" cy="53371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3368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2"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44" name="Rectangle 4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0CE0492-435F-49A5-8330-AA28DD228770}"/>
              </a:ext>
            </a:extLst>
          </p:cNvPr>
          <p:cNvSpPr>
            <a:spLocks noGrp="1"/>
          </p:cNvSpPr>
          <p:nvPr>
            <p:ph type="ctrTitle"/>
          </p:nvPr>
        </p:nvSpPr>
        <p:spPr>
          <a:xfrm>
            <a:off x="5877532" y="1063256"/>
            <a:ext cx="5312254" cy="1183066"/>
          </a:xfrm>
        </p:spPr>
        <p:txBody>
          <a:bodyPr vert="horz" lIns="91440" tIns="45720" rIns="91440" bIns="45720" rtlCol="0" anchor="t">
            <a:normAutofit fontScale="90000"/>
          </a:bodyPr>
          <a:lstStyle/>
          <a:p>
            <a:r>
              <a:rPr lang="en-US" sz="3800" b="1" i="1" kern="1200" cap="all" spc="100" baseline="0" dirty="0">
                <a:solidFill>
                  <a:schemeClr val="tx1">
                    <a:lumMod val="85000"/>
                    <a:lumOff val="15000"/>
                  </a:schemeClr>
                </a:solidFill>
                <a:effectLst/>
                <a:latin typeface="+mj-lt"/>
                <a:ea typeface="+mj-ea"/>
                <a:cs typeface="+mj-cs"/>
              </a:rPr>
              <a:t>ÇATIŞMA ÇÖZME BECERİLERİ</a:t>
            </a:r>
            <a:br>
              <a:rPr lang="en-US" sz="3800" i="1" kern="1200" cap="all" spc="100" baseline="0" dirty="0">
                <a:solidFill>
                  <a:schemeClr val="tx1">
                    <a:lumMod val="85000"/>
                    <a:lumOff val="15000"/>
                  </a:schemeClr>
                </a:solidFill>
                <a:effectLst/>
                <a:latin typeface="+mj-lt"/>
                <a:ea typeface="+mj-ea"/>
                <a:cs typeface="+mj-cs"/>
              </a:rPr>
            </a:br>
            <a:endParaRPr lang="en-US" sz="3800" i="1" kern="1200" cap="all" spc="100" baseline="0" dirty="0">
              <a:solidFill>
                <a:schemeClr val="tx1">
                  <a:lumMod val="85000"/>
                  <a:lumOff val="15000"/>
                </a:schemeClr>
              </a:solidFill>
              <a:latin typeface="+mj-lt"/>
              <a:ea typeface="+mj-ea"/>
              <a:cs typeface="+mj-cs"/>
            </a:endParaRPr>
          </a:p>
        </p:txBody>
      </p:sp>
      <p:pic>
        <p:nvPicPr>
          <p:cNvPr id="4" name="Picture 3" descr="Kırmızı dizeler içeren el">
            <a:extLst>
              <a:ext uri="{FF2B5EF4-FFF2-40B4-BE49-F238E27FC236}">
                <a16:creationId xmlns:a16="http://schemas.microsoft.com/office/drawing/2014/main" id="{8197DC52-23F4-3470-1C83-712E0C46E468}"/>
              </a:ext>
            </a:extLst>
          </p:cNvPr>
          <p:cNvPicPr>
            <a:picLocks noChangeAspect="1"/>
          </p:cNvPicPr>
          <p:nvPr/>
        </p:nvPicPr>
        <p:blipFill rotWithShape="1">
          <a:blip r:embed="rId2"/>
          <a:srcRect l="26598" r="22642" b="-1"/>
          <a:stretch/>
        </p:blipFill>
        <p:spPr>
          <a:xfrm>
            <a:off x="1" y="10"/>
            <a:ext cx="4461163" cy="5866582"/>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46" name="Straight Connector 45">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Alt Başlık 2">
            <a:extLst>
              <a:ext uri="{FF2B5EF4-FFF2-40B4-BE49-F238E27FC236}">
                <a16:creationId xmlns:a16="http://schemas.microsoft.com/office/drawing/2014/main" id="{A41A27FB-E3F0-4169-9C65-40C07599AACE}"/>
              </a:ext>
            </a:extLst>
          </p:cNvPr>
          <p:cNvSpPr>
            <a:spLocks noGrp="1"/>
          </p:cNvSpPr>
          <p:nvPr>
            <p:ph type="subTitle" idx="1"/>
          </p:nvPr>
        </p:nvSpPr>
        <p:spPr>
          <a:xfrm>
            <a:off x="3731491" y="2419927"/>
            <a:ext cx="8165417" cy="4187550"/>
          </a:xfrm>
        </p:spPr>
        <p:txBody>
          <a:bodyPr vert="horz" lIns="91440" tIns="45720" rIns="91440" bIns="45720" rtlCol="0">
            <a:normAutofit/>
          </a:bodyPr>
          <a:lstStyle/>
          <a:p>
            <a:pPr marL="182880" algn="ctr"/>
            <a:r>
              <a:rPr lang="en-US" sz="2400" b="1" dirty="0">
                <a:solidFill>
                  <a:srgbClr val="FF0000"/>
                </a:solidFill>
                <a:effectLst/>
                <a:latin typeface="Times New Roman" panose="02020603050405020304" pitchFamily="18" charset="0"/>
                <a:cs typeface="Times New Roman" panose="02020603050405020304" pitchFamily="18" charset="0"/>
              </a:rPr>
              <a:t>ÇATIŞMA NEDİR?</a:t>
            </a:r>
          </a:p>
          <a:p>
            <a:pPr marL="182880"/>
            <a:endParaRPr lang="en-US" sz="1200" dirty="0">
              <a:effectLst/>
            </a:endParaRPr>
          </a:p>
          <a:p>
            <a:pPr marL="182880">
              <a:lnSpc>
                <a:spcPct val="150000"/>
              </a:lnSpc>
              <a:spcBef>
                <a:spcPts val="0"/>
              </a:spcBef>
              <a:spcAft>
                <a:spcPts val="0"/>
              </a:spcAft>
            </a:pPr>
            <a:r>
              <a:rPr lang="en-US" sz="1200" dirty="0">
                <a:effectLst/>
              </a:rPr>
              <a:t>	</a:t>
            </a:r>
            <a:r>
              <a:rPr lang="en-US" sz="2000" dirty="0">
                <a:effectLst/>
                <a:latin typeface="Times New Roman" panose="02020603050405020304" pitchFamily="18" charset="0"/>
                <a:cs typeface="Times New Roman" panose="02020603050405020304" pitchFamily="18" charset="0"/>
              </a:rPr>
              <a:t>Kişilerin bazı durumlar ve konular üzerinde uzlaşamadığında </a:t>
            </a:r>
            <a:r>
              <a:rPr lang="en-US" sz="2000" dirty="0" err="1">
                <a:effectLst/>
                <a:latin typeface="Times New Roman" panose="02020603050405020304" pitchFamily="18" charset="0"/>
                <a:cs typeface="Times New Roman" panose="02020603050405020304" pitchFamily="18" charset="0"/>
              </a:rPr>
              <a:t>ya</a:t>
            </a:r>
            <a:r>
              <a:rPr lang="en-US" sz="2000" dirty="0">
                <a:effectLst/>
                <a:latin typeface="Times New Roman" panose="02020603050405020304" pitchFamily="18" charset="0"/>
                <a:cs typeface="Times New Roman" panose="02020603050405020304" pitchFamily="18" charset="0"/>
              </a:rPr>
              <a:t> da kişinin istediği iki şey birbiriyle çatıştığında ve birini seçmek istediğinde ortaya çıkan durumdur.</a:t>
            </a:r>
          </a:p>
          <a:p>
            <a:pPr marL="182880">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Yani çatışmayı bireyler tek başına yaşayabilirken iki </a:t>
            </a:r>
            <a:r>
              <a:rPr lang="en-US" sz="2000" dirty="0" err="1">
                <a:effectLst/>
                <a:latin typeface="Times New Roman" panose="02020603050405020304" pitchFamily="18" charset="0"/>
                <a:cs typeface="Times New Roman" panose="02020603050405020304" pitchFamily="18" charset="0"/>
              </a:rPr>
              <a:t>ya</a:t>
            </a:r>
            <a:r>
              <a:rPr lang="en-US" sz="2000" dirty="0">
                <a:effectLst/>
                <a:latin typeface="Times New Roman" panose="02020603050405020304" pitchFamily="18" charset="0"/>
                <a:cs typeface="Times New Roman" panose="02020603050405020304" pitchFamily="18" charset="0"/>
              </a:rPr>
              <a:t> da daha fazla birey arasında da çatışma yaşanabilmektedir.</a:t>
            </a:r>
          </a:p>
          <a:p>
            <a:pPr marL="18288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r>
              <a:rPr lang="en-US" sz="2000" i="1" dirty="0">
                <a:solidFill>
                  <a:schemeClr val="accent2">
                    <a:lumMod val="60000"/>
                    <a:lumOff val="40000"/>
                  </a:schemeClr>
                </a:solidFill>
                <a:effectLst/>
                <a:latin typeface="Times New Roman" panose="02020603050405020304" pitchFamily="18" charset="0"/>
                <a:cs typeface="Times New Roman" panose="02020603050405020304" pitchFamily="18" charset="0"/>
              </a:rPr>
              <a:t>Nasıl tanımlanmış olursa olsun anlaşmazlık, zıtlaşma, uyumsuzluk, birbirine ters düşme çatışmanın temel unsurlarıdır.</a:t>
            </a:r>
          </a:p>
          <a:p>
            <a:pPr marL="182880"/>
            <a:endParaRPr lang="en-US" sz="1200" dirty="0"/>
          </a:p>
        </p:txBody>
      </p:sp>
      <p:sp>
        <p:nvSpPr>
          <p:cNvPr id="48"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36858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7151C03-C277-4398-9AF3-3AF16628A42E}"/>
              </a:ext>
            </a:extLst>
          </p:cNvPr>
          <p:cNvSpPr>
            <a:spLocks noGrp="1"/>
          </p:cNvSpPr>
          <p:nvPr>
            <p:ph type="title"/>
          </p:nvPr>
        </p:nvSpPr>
        <p:spPr>
          <a:xfrm>
            <a:off x="1068497" y="1063256"/>
            <a:ext cx="5312254" cy="1540106"/>
          </a:xfrm>
        </p:spPr>
        <p:txBody>
          <a:bodyPr>
            <a:normAutofit/>
          </a:bodyPr>
          <a:lstStyle/>
          <a:p>
            <a:r>
              <a:rPr lang="tr-TR" sz="2900" b="1" dirty="0">
                <a:effectLst/>
                <a:latin typeface="Comic Sans MS" panose="030F0702030302020204" pitchFamily="66" charset="0"/>
                <a:ea typeface="Times New Roman" panose="02020603050405020304" pitchFamily="18" charset="0"/>
              </a:rPr>
              <a:t>KİŞİLER ARASI İLETİŞİMDE  ÇATIŞMA</a:t>
            </a:r>
            <a:br>
              <a:rPr lang="tr-TR" sz="2900" dirty="0">
                <a:effectLst/>
                <a:latin typeface="Times New Roman" panose="02020603050405020304" pitchFamily="18" charset="0"/>
                <a:ea typeface="Times New Roman" panose="02020603050405020304" pitchFamily="18" charset="0"/>
              </a:rPr>
            </a:br>
            <a:endParaRPr lang="tr-TR" sz="2900" dirty="0"/>
          </a:p>
        </p:txBody>
      </p:sp>
      <p:cxnSp>
        <p:nvCxnSpPr>
          <p:cNvPr id="29" name="Straight Connector 28">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537F2EC-B600-4EA9-85BC-AE4FEAD5F9B6}"/>
              </a:ext>
            </a:extLst>
          </p:cNvPr>
          <p:cNvSpPr>
            <a:spLocks noGrp="1"/>
          </p:cNvSpPr>
          <p:nvPr>
            <p:ph idx="1"/>
          </p:nvPr>
        </p:nvSpPr>
        <p:spPr>
          <a:xfrm>
            <a:off x="758952" y="2603362"/>
            <a:ext cx="6556248" cy="4254638"/>
          </a:xfrm>
        </p:spPr>
        <p:txBody>
          <a:bodyPr>
            <a:normAutofit fontScale="92500" lnSpcReduction="10000"/>
          </a:bodyPr>
          <a:lstStyle/>
          <a:p>
            <a:pPr>
              <a:lnSpc>
                <a:spcPct val="150000"/>
              </a:lnSpc>
              <a:spcBef>
                <a:spcPts val="1000"/>
              </a:spcBef>
            </a:pPr>
            <a:r>
              <a:rPr lang="tr-TR" sz="2400" kern="1200" dirty="0">
                <a:effectLst/>
                <a:latin typeface="Times New Roman" panose="02020603050405020304" pitchFamily="18" charset="0"/>
                <a:cs typeface="Times New Roman" panose="02020603050405020304" pitchFamily="18" charset="0"/>
              </a:rPr>
              <a:t>Kişiler arası ilişkilerde çatışma; insanların ihtiyaçları, istekleri, duygu ve düşünceleri birbirleriyle uyuşmadığı zaman ortaya çıkar.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Bef>
                <a:spcPts val="1000"/>
              </a:spcBef>
            </a:pPr>
            <a:r>
              <a:rPr lang="tr-TR" sz="2400" kern="1200" dirty="0">
                <a:effectLst/>
                <a:latin typeface="Times New Roman" panose="02020603050405020304" pitchFamily="18" charset="0"/>
                <a:cs typeface="Times New Roman" panose="02020603050405020304" pitchFamily="18" charset="0"/>
              </a:rPr>
              <a:t>Bir tarafın davranışları diğerinin </a:t>
            </a:r>
            <a:r>
              <a:rPr lang="tr-TR" sz="2400" dirty="0">
                <a:latin typeface="Times New Roman" panose="02020603050405020304" pitchFamily="18" charset="0"/>
                <a:cs typeface="Times New Roman" panose="02020603050405020304" pitchFamily="18" charset="0"/>
              </a:rPr>
              <a:t>duygu ve düşüncelerine </a:t>
            </a:r>
            <a:r>
              <a:rPr lang="tr-TR" sz="2400" kern="1200" dirty="0">
                <a:effectLst/>
                <a:latin typeface="Times New Roman" panose="02020603050405020304" pitchFamily="18" charset="0"/>
                <a:cs typeface="Times New Roman" panose="02020603050405020304" pitchFamily="18" charset="0"/>
              </a:rPr>
              <a:t> ters düşüyor, engelliyor ya da değerleri birbirine uymuyorsa bu kişiler arasında ortaya çıkan  durum çatışma olarak tanımlanabilir.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1000"/>
              </a:spcBef>
              <a:buNone/>
            </a:pPr>
            <a:r>
              <a:rPr lang="tr-TR" sz="2400" kern="1200" dirty="0">
                <a:effectLst/>
                <a:latin typeface="Times New Roman" panose="02020603050405020304" pitchFamily="18" charset="0"/>
                <a:cs typeface="Times New Roman" panose="02020603050405020304" pitchFamily="18" charset="0"/>
              </a:rPr>
              <a:t> </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tr-TR" sz="1700" dirty="0"/>
          </a:p>
        </p:txBody>
      </p:sp>
      <p:pic>
        <p:nvPicPr>
          <p:cNvPr id="5" name="Picture 4" descr="İki beyaz şekil satırının önünde kırmızı oyuncak kişi">
            <a:extLst>
              <a:ext uri="{FF2B5EF4-FFF2-40B4-BE49-F238E27FC236}">
                <a16:creationId xmlns:a16="http://schemas.microsoft.com/office/drawing/2014/main" id="{E3742E89-E36A-00DE-0443-DE4A5A899E2C}"/>
              </a:ext>
            </a:extLst>
          </p:cNvPr>
          <p:cNvPicPr>
            <a:picLocks noChangeAspect="1"/>
          </p:cNvPicPr>
          <p:nvPr/>
        </p:nvPicPr>
        <p:blipFill rotWithShape="1">
          <a:blip r:embed="rId2"/>
          <a:srcRect l="26954" r="23048"/>
          <a:stretch/>
        </p:blipFill>
        <p:spPr>
          <a:xfrm>
            <a:off x="7549764" y="10"/>
            <a:ext cx="4642236" cy="6104699"/>
          </a:xfrm>
          <a:custGeom>
            <a:avLst/>
            <a:gdLst/>
            <a:ahLst/>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p:spPr>
      </p:pic>
      <p:sp>
        <p:nvSpPr>
          <p:cNvPr id="3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8489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E9FB1C-331C-41F6-B0E3-F7050A7BE670}"/>
              </a:ext>
            </a:extLst>
          </p:cNvPr>
          <p:cNvSpPr>
            <a:spLocks noGrp="1"/>
          </p:cNvSpPr>
          <p:nvPr>
            <p:ph type="title"/>
          </p:nvPr>
        </p:nvSpPr>
        <p:spPr>
          <a:xfrm>
            <a:off x="758952" y="420625"/>
            <a:ext cx="10667998" cy="950975"/>
          </a:xfrm>
        </p:spPr>
        <p:txBody>
          <a:bodyPr anchor="b">
            <a:normAutofit/>
          </a:bodyPr>
          <a:lstStyle/>
          <a:p>
            <a:r>
              <a:rPr lang="tr-TR" sz="5600" dirty="0"/>
              <a:t>Çatışmayı Ortaya Çıkaran Nedenler</a:t>
            </a:r>
          </a:p>
        </p:txBody>
      </p:sp>
      <p:sp>
        <p:nvSpPr>
          <p:cNvPr id="1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İçerik Yer Tutucusu 2">
            <a:extLst>
              <a:ext uri="{FF2B5EF4-FFF2-40B4-BE49-F238E27FC236}">
                <a16:creationId xmlns:a16="http://schemas.microsoft.com/office/drawing/2014/main" id="{8432CD97-7E3C-258E-CBAB-C59BA9785D3A}"/>
              </a:ext>
            </a:extLst>
          </p:cNvPr>
          <p:cNvGraphicFramePr>
            <a:graphicFrameLocks noGrp="1"/>
          </p:cNvGraphicFramePr>
          <p:nvPr>
            <p:ph idx="1"/>
            <p:extLst>
              <p:ext uri="{D42A27DB-BD31-4B8C-83A1-F6EECF244321}">
                <p14:modId xmlns:p14="http://schemas.microsoft.com/office/powerpoint/2010/main" val="3086787267"/>
              </p:ext>
            </p:extLst>
          </p:nvPr>
        </p:nvGraphicFramePr>
        <p:xfrm>
          <a:off x="223936" y="1371601"/>
          <a:ext cx="11719248" cy="5231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56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3432899-3CDA-490D-A5D4-9144C040D9A1}"/>
              </a:ext>
            </a:extLst>
          </p:cNvPr>
          <p:cNvSpPr>
            <a:spLocks noGrp="1"/>
          </p:cNvSpPr>
          <p:nvPr>
            <p:ph type="title"/>
          </p:nvPr>
        </p:nvSpPr>
        <p:spPr>
          <a:xfrm>
            <a:off x="1068496" y="503854"/>
            <a:ext cx="6395993" cy="1155144"/>
          </a:xfrm>
        </p:spPr>
        <p:txBody>
          <a:bodyPr>
            <a:normAutofit fontScale="90000"/>
          </a:bodyPr>
          <a:lstStyle/>
          <a:p>
            <a:r>
              <a:rPr lang="tr-TR" sz="5100" b="1" dirty="0">
                <a:effectLst/>
                <a:latin typeface="Comic Sans MS" panose="030F0702030302020204" pitchFamily="66" charset="0"/>
                <a:ea typeface="Calibri" panose="020F0502020204030204" pitchFamily="34" charset="0"/>
                <a:cs typeface="Times New Roman" panose="02020603050405020304" pitchFamily="18" charset="0"/>
              </a:rPr>
              <a:t>ÇATIŞMA TÜRLERİ</a:t>
            </a:r>
            <a:endParaRPr lang="tr-TR" sz="5100" dirty="0"/>
          </a:p>
        </p:txBody>
      </p:sp>
      <p:cxnSp>
        <p:nvCxnSpPr>
          <p:cNvPr id="22" name="Straight Connector 2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626ABAD0-6E27-421B-A975-0EAB5EA3A776}"/>
              </a:ext>
            </a:extLst>
          </p:cNvPr>
          <p:cNvSpPr>
            <a:spLocks noGrp="1"/>
          </p:cNvSpPr>
          <p:nvPr>
            <p:ph idx="1"/>
          </p:nvPr>
        </p:nvSpPr>
        <p:spPr>
          <a:xfrm>
            <a:off x="690468" y="1726163"/>
            <a:ext cx="6466112" cy="4876551"/>
          </a:xfrm>
        </p:spPr>
        <p:txBody>
          <a:bodyPr>
            <a:normAutofit/>
          </a:bodyPr>
          <a:lstStyle/>
          <a:p>
            <a:pPr marL="0" indent="0">
              <a:lnSpc>
                <a:spcPct val="100000"/>
              </a:lnSpc>
              <a:buNone/>
            </a:pPr>
            <a:r>
              <a:rPr lang="tr-TR" b="1" kern="1200" dirty="0">
                <a:effectLst/>
                <a:latin typeface="Times New Roman" panose="02020603050405020304" pitchFamily="18" charset="0"/>
                <a:cs typeface="Times New Roman" panose="02020603050405020304" pitchFamily="18" charset="0"/>
              </a:rPr>
              <a:t>ÇATIŞMADAN KAÇMAK</a:t>
            </a:r>
          </a:p>
          <a:p>
            <a:pPr>
              <a:lnSpc>
                <a:spcPct val="100000"/>
              </a:lnSpc>
            </a:pPr>
            <a:r>
              <a:rPr lang="tr-TR" kern="1200" dirty="0">
                <a:effectLst/>
                <a:latin typeface="Times New Roman" panose="02020603050405020304" pitchFamily="18" charset="0"/>
                <a:cs typeface="Times New Roman" panose="02020603050405020304" pitchFamily="18" charset="0"/>
              </a:rPr>
              <a:t>KAYBET-KAZAN VEYA KAYBET-KAYBET: Bireyin sorunu görmezden gelip küserek, kaçarak ya da sorun yokmuş gibi davranarak çatışmadan kaçması durumudur. Kaçan kişi kaybedip karşısındaki kazanabilir veya iletişime geçilmemesi durumunda her iki kişi de olaydan zararlı çıkabilir.</a:t>
            </a:r>
          </a:p>
          <a:p>
            <a:pPr marL="0" indent="0">
              <a:lnSpc>
                <a:spcPct val="100000"/>
              </a:lnSpc>
              <a:buNone/>
            </a:pPr>
            <a:r>
              <a:rPr lang="tr-TR" b="1" kern="1200" dirty="0">
                <a:effectLst/>
                <a:latin typeface="Times New Roman" panose="02020603050405020304" pitchFamily="18" charset="0"/>
                <a:cs typeface="Times New Roman" panose="02020603050405020304" pitchFamily="18" charset="0"/>
              </a:rPr>
              <a:t>SALDIRGAN VE YIKICI TEPKİLER</a:t>
            </a:r>
          </a:p>
          <a:p>
            <a:pPr>
              <a:lnSpc>
                <a:spcPct val="100000"/>
              </a:lnSpc>
            </a:pPr>
            <a:r>
              <a:rPr lang="tr-TR" b="1" kern="1200" dirty="0">
                <a:effectLst/>
                <a:latin typeface="Times New Roman" panose="02020603050405020304" pitchFamily="18" charset="0"/>
                <a:cs typeface="Times New Roman" panose="02020603050405020304" pitchFamily="18" charset="0"/>
              </a:rPr>
              <a:t> </a:t>
            </a:r>
            <a:r>
              <a:rPr lang="tr-TR" kern="1200" dirty="0">
                <a:effectLst/>
                <a:latin typeface="Times New Roman" panose="02020603050405020304" pitchFamily="18" charset="0"/>
                <a:cs typeface="Times New Roman" panose="02020603050405020304" pitchFamily="18" charset="0"/>
              </a:rPr>
              <a:t>KAZAN-KAYBET: Güçlü olanın güçsüze tehdit ederek, kargo sözler söylemesi ya da saldırgan davranışlarda bulunarak kendisinin kazanması ve karşısındakinin kaybetmesi durumudur. Kişiler üzerinde telafisi olmayan olumsuz etkiler meydana getirebilir.</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tr-TR" sz="1300" dirty="0"/>
          </a:p>
        </p:txBody>
      </p:sp>
      <p:sp>
        <p:nvSpPr>
          <p:cNvPr id="24" name="Freeform: Shape 2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Resim 3">
            <a:extLst>
              <a:ext uri="{FF2B5EF4-FFF2-40B4-BE49-F238E27FC236}">
                <a16:creationId xmlns:a16="http://schemas.microsoft.com/office/drawing/2014/main" id="{786B83A3-8C26-4381-811F-8C21B78A06C9}"/>
              </a:ext>
            </a:extLst>
          </p:cNvPr>
          <p:cNvPicPr>
            <a:picLocks noChangeAspect="1"/>
          </p:cNvPicPr>
          <p:nvPr/>
        </p:nvPicPr>
        <p:blipFill>
          <a:blip r:embed="rId2"/>
          <a:stretch>
            <a:fillRect/>
          </a:stretch>
        </p:blipFill>
        <p:spPr>
          <a:xfrm>
            <a:off x="8150087" y="1658997"/>
            <a:ext cx="3434963" cy="3444749"/>
          </a:xfrm>
          <a:prstGeom prst="rect">
            <a:avLst/>
          </a:prstGeom>
        </p:spPr>
      </p:pic>
      <p:sp>
        <p:nvSpPr>
          <p:cNvPr id="2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42308953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6456917-38C7-43B6-80BC-5D8A7BE3E708}"/>
              </a:ext>
            </a:extLst>
          </p:cNvPr>
          <p:cNvSpPr>
            <a:spLocks noGrp="1"/>
          </p:cNvSpPr>
          <p:nvPr>
            <p:ph type="title"/>
          </p:nvPr>
        </p:nvSpPr>
        <p:spPr>
          <a:xfrm>
            <a:off x="758952" y="420625"/>
            <a:ext cx="10667998" cy="941644"/>
          </a:xfrm>
        </p:spPr>
        <p:txBody>
          <a:bodyPr anchor="ctr">
            <a:normAutofit/>
          </a:bodyPr>
          <a:lstStyle/>
          <a:p>
            <a:r>
              <a:rPr lang="tr-TR" dirty="0">
                <a:solidFill>
                  <a:schemeClr val="bg1"/>
                </a:solidFill>
              </a:rPr>
              <a:t>Çatışma Türleri</a:t>
            </a:r>
          </a:p>
        </p:txBody>
      </p:sp>
      <p:pic>
        <p:nvPicPr>
          <p:cNvPr id="4" name="Resim 3">
            <a:extLst>
              <a:ext uri="{FF2B5EF4-FFF2-40B4-BE49-F238E27FC236}">
                <a16:creationId xmlns:a16="http://schemas.microsoft.com/office/drawing/2014/main" id="{AE66EEBE-EE6D-4768-A5E4-EDBF8A2B4C4A}"/>
              </a:ext>
            </a:extLst>
          </p:cNvPr>
          <p:cNvPicPr>
            <a:picLocks noChangeAspect="1"/>
          </p:cNvPicPr>
          <p:nvPr/>
        </p:nvPicPr>
        <p:blipFill rotWithShape="1">
          <a:blip r:embed="rId2"/>
          <a:srcRect l="4039" r="1195" b="2"/>
          <a:stretch/>
        </p:blipFill>
        <p:spPr>
          <a:xfrm>
            <a:off x="8015005" y="175259"/>
            <a:ext cx="3973000" cy="3799581"/>
          </a:xfrm>
          <a:prstGeom prst="rect">
            <a:avLst/>
          </a:prstGeom>
        </p:spPr>
      </p:pic>
      <p:sp>
        <p:nvSpPr>
          <p:cNvPr id="5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37" name="İçerik Yer Tutucusu 2">
            <a:extLst>
              <a:ext uri="{FF2B5EF4-FFF2-40B4-BE49-F238E27FC236}">
                <a16:creationId xmlns:a16="http://schemas.microsoft.com/office/drawing/2014/main" id="{77F2682B-DB97-1E34-E85D-F35F1252C77A}"/>
              </a:ext>
            </a:extLst>
          </p:cNvPr>
          <p:cNvGraphicFramePr>
            <a:graphicFrameLocks noGrp="1"/>
          </p:cNvGraphicFramePr>
          <p:nvPr>
            <p:ph idx="1"/>
            <p:extLst>
              <p:ext uri="{D42A27DB-BD31-4B8C-83A1-F6EECF244321}">
                <p14:modId xmlns:p14="http://schemas.microsoft.com/office/powerpoint/2010/main" val="2019677581"/>
              </p:ext>
            </p:extLst>
          </p:nvPr>
        </p:nvGraphicFramePr>
        <p:xfrm>
          <a:off x="758951" y="2062064"/>
          <a:ext cx="8487685" cy="4795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614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BEBD19-8461-4E7A-9B69-29CAEDF7D550}"/>
              </a:ext>
            </a:extLst>
          </p:cNvPr>
          <p:cNvSpPr>
            <a:spLocks noGrp="1"/>
          </p:cNvSpPr>
          <p:nvPr>
            <p:ph type="title"/>
          </p:nvPr>
        </p:nvSpPr>
        <p:spPr>
          <a:xfrm>
            <a:off x="5596336" y="401216"/>
            <a:ext cx="6430822" cy="1118720"/>
          </a:xfrm>
        </p:spPr>
        <p:txBody>
          <a:bodyPr>
            <a:normAutofit fontScale="90000"/>
          </a:bodyPr>
          <a:lstStyle/>
          <a:p>
            <a:r>
              <a:rPr lang="tr-TR" sz="5100" dirty="0"/>
              <a:t>Çatışma Çözme Becerisi ve İletişim</a:t>
            </a:r>
          </a:p>
        </p:txBody>
      </p:sp>
      <p:pic>
        <p:nvPicPr>
          <p:cNvPr id="16" name="Graphic 15" descr="Sohbet">
            <a:extLst>
              <a:ext uri="{FF2B5EF4-FFF2-40B4-BE49-F238E27FC236}">
                <a16:creationId xmlns:a16="http://schemas.microsoft.com/office/drawing/2014/main" id="{9C48DF0E-51CE-5443-5ECF-77614FC25C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1888" y="889364"/>
            <a:ext cx="4382803" cy="4894200"/>
          </a:xfrm>
          <a:prstGeom prst="rect">
            <a:avLst/>
          </a:prstGeom>
        </p:spPr>
      </p:pic>
      <p:cxnSp>
        <p:nvCxnSpPr>
          <p:cNvPr id="47" name="Straight Connector 46">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679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EEB05ABF-EAF9-4984-B374-3F98FBAA1288}"/>
              </a:ext>
            </a:extLst>
          </p:cNvPr>
          <p:cNvSpPr>
            <a:spLocks noGrp="1"/>
          </p:cNvSpPr>
          <p:nvPr>
            <p:ph idx="1"/>
          </p:nvPr>
        </p:nvSpPr>
        <p:spPr>
          <a:xfrm>
            <a:off x="5596337" y="1921152"/>
            <a:ext cx="6524128" cy="4778228"/>
          </a:xfrm>
        </p:spPr>
        <p:txBody>
          <a:bodyPr>
            <a:normAutofit lnSpcReduction="10000"/>
          </a:bodyPr>
          <a:lstStyle/>
          <a:p>
            <a:pPr marL="0" indent="0">
              <a:lnSpc>
                <a:spcPct val="150000"/>
              </a:lnSpc>
              <a:spcBef>
                <a:spcPts val="0"/>
              </a:spcBef>
              <a:spcAft>
                <a:spcPts val="0"/>
              </a:spcAft>
              <a:buNone/>
            </a:pPr>
            <a:r>
              <a:rPr lang="tr-TR" sz="1600" b="1" kern="1200" dirty="0">
                <a:effectLst/>
                <a:latin typeface="Times New Roman" panose="02020603050405020304" pitchFamily="18" charset="0"/>
                <a:cs typeface="Times New Roman" panose="02020603050405020304" pitchFamily="18" charset="0"/>
              </a:rPr>
              <a:t>DİNLEME: </a:t>
            </a:r>
            <a:r>
              <a:rPr lang="tr-TR" sz="1600" kern="1200" dirty="0">
                <a:effectLst/>
                <a:latin typeface="Times New Roman" panose="02020603050405020304" pitchFamily="18" charset="0"/>
                <a:cs typeface="Times New Roman" panose="02020603050405020304" pitchFamily="18" charset="0"/>
              </a:rPr>
              <a:t>Sağlıklı bir iletişim kurulabilmesi için öncelikle her iki tarafın da birbirini dinlemesine ihtiyaç vardır. Dinleme edilgen ve etkin olmak üzere ikiye ayrılır.</a:t>
            </a:r>
          </a:p>
          <a:p>
            <a:pPr marL="0" indent="0">
              <a:lnSpc>
                <a:spcPct val="150000"/>
              </a:lnSpc>
              <a:spcBef>
                <a:spcPts val="0"/>
              </a:spcBef>
              <a:spcAft>
                <a:spcPts val="0"/>
              </a:spcAft>
              <a:buNone/>
            </a:pPr>
            <a:r>
              <a:rPr lang="tr-TR" sz="1600" b="1" kern="1200" dirty="0">
                <a:effectLst/>
                <a:latin typeface="Times New Roman" panose="02020603050405020304" pitchFamily="18" charset="0"/>
                <a:cs typeface="Times New Roman" panose="02020603050405020304" pitchFamily="18" charset="0"/>
              </a:rPr>
              <a:t>EDİLGEN DİNLEME: </a:t>
            </a:r>
            <a:r>
              <a:rPr lang="tr-TR" sz="1600" kern="1200" dirty="0">
                <a:effectLst/>
                <a:latin typeface="Times New Roman" panose="02020603050405020304" pitchFamily="18" charset="0"/>
                <a:cs typeface="Times New Roman" panose="02020603050405020304" pitchFamily="18" charset="0"/>
              </a:rPr>
              <a:t>Sözel bir tepki vermeden karşıdaki kişiyi dinlemeyi ifade eder. Edilgen dinlemede birey beden dilini kullanarak – beden karşı tarafa yönelmiş, göz teması kurulmuş, jest ve mimikler kullanarak- karşı tarafa dinlenildiği mesajını verir.</a:t>
            </a:r>
            <a:endParaRPr lang="tr-TR" sz="1600" dirty="0">
              <a:latin typeface="Times New Roman" panose="02020603050405020304" pitchFamily="18" charset="0"/>
              <a:cs typeface="Times New Roman" panose="02020603050405020304" pitchFamily="18" charset="0"/>
            </a:endParaRPr>
          </a:p>
          <a:p>
            <a:pPr marL="0" indent="0">
              <a:lnSpc>
                <a:spcPct val="150000"/>
              </a:lnSpc>
              <a:spcBef>
                <a:spcPts val="0"/>
              </a:spcBef>
              <a:spcAft>
                <a:spcPts val="0"/>
              </a:spcAft>
              <a:buNone/>
            </a:pPr>
            <a:r>
              <a:rPr lang="tr-TR" sz="1600" b="1" kern="1200" dirty="0">
                <a:effectLst/>
                <a:latin typeface="Times New Roman" panose="02020603050405020304" pitchFamily="18" charset="0"/>
                <a:cs typeface="Times New Roman" panose="02020603050405020304" pitchFamily="18" charset="0"/>
              </a:rPr>
              <a:t>ETKİN DİNLEME: </a:t>
            </a:r>
            <a:r>
              <a:rPr lang="tr-TR" sz="1600" kern="1200" dirty="0">
                <a:effectLst/>
                <a:latin typeface="Times New Roman" panose="02020603050405020304" pitchFamily="18" charset="0"/>
                <a:cs typeface="Times New Roman" panose="02020603050405020304" pitchFamily="18" charset="0"/>
              </a:rPr>
              <a:t>Mesajı alan kişinin sözel olmayan tepkilerinin yanı sıra mesajın anlaşıldığını belirtmek için sözel olarak da tepkide bulunmasıdır. Bu dinleme türü, karşıdaki kişinin söylediklerinin anlaşılmasını sağlar. Edilgen dinlemede yapılanlara ek olarak sözel iletişimi de gerektirir.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Bef>
                <a:spcPts val="0"/>
              </a:spcBef>
              <a:spcAft>
                <a:spcPts val="0"/>
              </a:spcAft>
              <a:buNone/>
            </a:pPr>
            <a:r>
              <a:rPr lang="tr-TR" sz="1600" kern="1200" dirty="0">
                <a:effectLst/>
                <a:latin typeface="Times New Roman" panose="02020603050405020304" pitchFamily="18" charset="0"/>
                <a:cs typeface="Times New Roman" panose="02020603050405020304" pitchFamily="18" charset="0"/>
              </a:rPr>
              <a:t>Karşıdaki kişi ile empati kurulabilmesinin ön koşulu onu etkin olarak dinlemektir.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buNone/>
            </a:pPr>
            <a:endParaRPr lang="tr-TR" sz="1300" dirty="0"/>
          </a:p>
        </p:txBody>
      </p:sp>
      <p:sp>
        <p:nvSpPr>
          <p:cNvPr id="49"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17008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30672BB-37E1-4F6C-85DB-4E2C6714E8B6}"/>
              </a:ext>
            </a:extLst>
          </p:cNvPr>
          <p:cNvSpPr>
            <a:spLocks noGrp="1"/>
          </p:cNvSpPr>
          <p:nvPr>
            <p:ph type="title"/>
          </p:nvPr>
        </p:nvSpPr>
        <p:spPr>
          <a:xfrm>
            <a:off x="1068497" y="242597"/>
            <a:ext cx="6237372" cy="1101012"/>
          </a:xfrm>
        </p:spPr>
        <p:txBody>
          <a:bodyPr>
            <a:normAutofit/>
          </a:bodyPr>
          <a:lstStyle/>
          <a:p>
            <a:r>
              <a:rPr lang="tr-TR" dirty="0"/>
              <a:t>Empati </a:t>
            </a:r>
          </a:p>
        </p:txBody>
      </p:sp>
      <p:cxnSp>
        <p:nvCxnSpPr>
          <p:cNvPr id="23" name="Straight Connector 22">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72B110CC-8F62-4BCB-8507-AF8A0DFCDD66}"/>
              </a:ext>
            </a:extLst>
          </p:cNvPr>
          <p:cNvSpPr>
            <a:spLocks noGrp="1"/>
          </p:cNvSpPr>
          <p:nvPr>
            <p:ph idx="1"/>
          </p:nvPr>
        </p:nvSpPr>
        <p:spPr>
          <a:xfrm>
            <a:off x="836023" y="1480456"/>
            <a:ext cx="5831367" cy="5122257"/>
          </a:xfrm>
        </p:spPr>
        <p:txBody>
          <a:bodyPr>
            <a:normAutofit/>
          </a:bodyPr>
          <a:lstStyle/>
          <a:p>
            <a:pPr indent="449580">
              <a:lnSpc>
                <a:spcPct val="150000"/>
              </a:lnSpc>
              <a:spcBef>
                <a:spcPts val="0"/>
              </a:spcBef>
              <a:spcAft>
                <a:spcPts val="0"/>
              </a:spcAft>
            </a:pPr>
            <a:r>
              <a:rPr lang="tr-TR" kern="1200" dirty="0">
                <a:effectLst/>
                <a:latin typeface="Times New Roman" panose="02020603050405020304" pitchFamily="18" charset="0"/>
                <a:cs typeface="Times New Roman" panose="02020603050405020304" pitchFamily="18" charset="0"/>
              </a:rPr>
              <a:t>Kişinin kendisini karşısındaki bireyin yerine koyarak onun duygu ve düşüncelerini anlaması ve bunu ona iletmesidir. Empati kurulma sürecinde kişinin tarafsızlığını yitirmemesi gerekir yani kişi karşıdaki kişiyle aynı duyguyu yaşamamalı, onun hissettikleri ve düşündüklerini anlamaya çalışmalıdır. Empati, karşımızdaki kişiye ‘seni anlıyorum.’ mesajı vermektir.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Bef>
                <a:spcPts val="0"/>
              </a:spcBef>
              <a:spcAft>
                <a:spcPts val="0"/>
              </a:spcAft>
            </a:pPr>
            <a:r>
              <a:rPr lang="tr-TR" b="1" kern="1200" dirty="0">
                <a:effectLst/>
                <a:latin typeface="Times New Roman" panose="02020603050405020304" pitchFamily="18" charset="0"/>
                <a:cs typeface="Times New Roman" panose="02020603050405020304" pitchFamily="18" charset="0"/>
              </a:rPr>
              <a:t>Örneğin; sınava hazırlanan ve kaygılı olan bir öğrenciye ‘Önünde önemli bir sınavın olduğu için kaygılanıyorsun.’ Demek.</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tr-TR" sz="1400" dirty="0"/>
          </a:p>
        </p:txBody>
      </p:sp>
      <p:sp>
        <p:nvSpPr>
          <p:cNvPr id="25" name="Freeform: Shape 24">
            <a:extLst>
              <a:ext uri="{FF2B5EF4-FFF2-40B4-BE49-F238E27FC236}">
                <a16:creationId xmlns:a16="http://schemas.microsoft.com/office/drawing/2014/main" id="{F76C355F-28BE-46B1-9B8D-5D71A4815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Resim 4">
            <a:extLst>
              <a:ext uri="{FF2B5EF4-FFF2-40B4-BE49-F238E27FC236}">
                <a16:creationId xmlns:a16="http://schemas.microsoft.com/office/drawing/2014/main" id="{DAC166D0-6A93-4216-BC61-E9A6FC09D93E}"/>
              </a:ext>
            </a:extLst>
          </p:cNvPr>
          <p:cNvPicPr>
            <a:picLocks noChangeAspect="1"/>
          </p:cNvPicPr>
          <p:nvPr/>
        </p:nvPicPr>
        <p:blipFill>
          <a:blip r:embed="rId2"/>
          <a:stretch>
            <a:fillRect/>
          </a:stretch>
        </p:blipFill>
        <p:spPr>
          <a:xfrm>
            <a:off x="8150087" y="2093261"/>
            <a:ext cx="3434963" cy="2576222"/>
          </a:xfrm>
          <a:prstGeom prst="rect">
            <a:avLst/>
          </a:prstGeom>
        </p:spPr>
      </p:pic>
      <p:sp>
        <p:nvSpPr>
          <p:cNvPr id="27"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5883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BC67329-4F65-4E1C-8CCC-878EF74B3C00}"/>
              </a:ext>
            </a:extLst>
          </p:cNvPr>
          <p:cNvSpPr>
            <a:spLocks noGrp="1"/>
          </p:cNvSpPr>
          <p:nvPr>
            <p:ph type="title"/>
          </p:nvPr>
        </p:nvSpPr>
        <p:spPr>
          <a:xfrm>
            <a:off x="1068497" y="335903"/>
            <a:ext cx="5312254" cy="766354"/>
          </a:xfrm>
        </p:spPr>
        <p:txBody>
          <a:bodyPr>
            <a:normAutofit fontScale="90000"/>
          </a:bodyPr>
          <a:lstStyle/>
          <a:p>
            <a:r>
              <a:rPr lang="tr-TR" b="1" dirty="0"/>
              <a:t>Ben Dili</a:t>
            </a:r>
          </a:p>
        </p:txBody>
      </p:sp>
      <p:cxnSp>
        <p:nvCxnSpPr>
          <p:cNvPr id="44" name="Straight Connector 19">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6" name="İçerik Yer Tutucusu 2">
            <a:extLst>
              <a:ext uri="{FF2B5EF4-FFF2-40B4-BE49-F238E27FC236}">
                <a16:creationId xmlns:a16="http://schemas.microsoft.com/office/drawing/2014/main" id="{E8487516-07A2-7DB8-E32E-C543E02F726E}"/>
              </a:ext>
            </a:extLst>
          </p:cNvPr>
          <p:cNvGraphicFramePr>
            <a:graphicFrameLocks noGrp="1"/>
          </p:cNvGraphicFramePr>
          <p:nvPr>
            <p:ph idx="1"/>
            <p:extLst>
              <p:ext uri="{D42A27DB-BD31-4B8C-83A1-F6EECF244321}">
                <p14:modId xmlns:p14="http://schemas.microsoft.com/office/powerpoint/2010/main" val="1022686891"/>
              </p:ext>
            </p:extLst>
          </p:nvPr>
        </p:nvGraphicFramePr>
        <p:xfrm>
          <a:off x="200299" y="1367246"/>
          <a:ext cx="6932021" cy="50428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Freeform: Shape 21">
            <a:extLst>
              <a:ext uri="{FF2B5EF4-FFF2-40B4-BE49-F238E27FC236}">
                <a16:creationId xmlns:a16="http://schemas.microsoft.com/office/drawing/2014/main" id="{F76C355F-28BE-46B1-9B8D-5D71A4815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Resim 3" descr="metin, beyaz tahta içeren bir resim&#10;&#10;Açıklama otomatik olarak oluşturuldu">
            <a:extLst>
              <a:ext uri="{FF2B5EF4-FFF2-40B4-BE49-F238E27FC236}">
                <a16:creationId xmlns:a16="http://schemas.microsoft.com/office/drawing/2014/main" id="{959AC044-B240-42E0-9ADA-FC59702443A5}"/>
              </a:ext>
            </a:extLst>
          </p:cNvPr>
          <p:cNvPicPr>
            <a:picLocks noChangeAspect="1"/>
          </p:cNvPicPr>
          <p:nvPr/>
        </p:nvPicPr>
        <p:blipFill>
          <a:blip r:embed="rId7"/>
          <a:stretch>
            <a:fillRect/>
          </a:stretch>
        </p:blipFill>
        <p:spPr>
          <a:xfrm>
            <a:off x="8150087" y="2313482"/>
            <a:ext cx="3434963" cy="2135780"/>
          </a:xfrm>
          <a:prstGeom prst="rect">
            <a:avLst/>
          </a:prstGeom>
        </p:spPr>
      </p:pic>
      <p:sp>
        <p:nvSpPr>
          <p:cNvPr id="2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636083260"/>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130</TotalTime>
  <Words>625</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Avenir Next LT Pro</vt:lpstr>
      <vt:lpstr>Calibri</vt:lpstr>
      <vt:lpstr>Comic Sans MS</vt:lpstr>
      <vt:lpstr>Sitka Banner</vt:lpstr>
      <vt:lpstr>Times New Roman</vt:lpstr>
      <vt:lpstr>HeadlinesVTI</vt:lpstr>
      <vt:lpstr>ÇATIŞMA ÇÖZME BECERİLERİ </vt:lpstr>
      <vt:lpstr>ÇATIŞMA ÇÖZME BECERİLERİ </vt:lpstr>
      <vt:lpstr>KİŞİLER ARASI İLETİŞİMDE  ÇATIŞMA </vt:lpstr>
      <vt:lpstr>Çatışmayı Ortaya Çıkaran Nedenler</vt:lpstr>
      <vt:lpstr>ÇATIŞMA TÜRLERİ</vt:lpstr>
      <vt:lpstr>Çatışma Türleri</vt:lpstr>
      <vt:lpstr>Çatışma Çözme Becerisi ve İletişim</vt:lpstr>
      <vt:lpstr>Empati </vt:lpstr>
      <vt:lpstr>Ben Dili</vt:lpstr>
      <vt:lpstr>ÇATIŞMA ÇÖZME BASAMAKLARI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ÇATIŞMA ÇÖZME BECERİLERİ</dc:title>
  <dc:creator>Anıl MESTAN</dc:creator>
  <cp:lastModifiedBy>Anıl MESTAN</cp:lastModifiedBy>
  <cp:revision>6</cp:revision>
  <dcterms:created xsi:type="dcterms:W3CDTF">2022-04-04T08:35:36Z</dcterms:created>
  <dcterms:modified xsi:type="dcterms:W3CDTF">2022-05-23T08:28:14Z</dcterms:modified>
</cp:coreProperties>
</file>