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73" r:id="rId3"/>
    <p:sldId id="274" r:id="rId4"/>
    <p:sldId id="275" r:id="rId5"/>
    <p:sldId id="257" r:id="rId6"/>
    <p:sldId id="283" r:id="rId7"/>
    <p:sldId id="258" r:id="rId8"/>
    <p:sldId id="285" r:id="rId9"/>
    <p:sldId id="259" r:id="rId10"/>
    <p:sldId id="263" r:id="rId11"/>
    <p:sldId id="281" r:id="rId12"/>
    <p:sldId id="282" r:id="rId13"/>
    <p:sldId id="261" r:id="rId14"/>
    <p:sldId id="287" r:id="rId15"/>
    <p:sldId id="288" r:id="rId16"/>
    <p:sldId id="289" r:id="rId17"/>
    <p:sldId id="290" r:id="rId18"/>
    <p:sldId id="291" r:id="rId19"/>
    <p:sldId id="271" r:id="rId20"/>
    <p:sldId id="276" r:id="rId21"/>
  </p:sldIdLst>
  <p:sldSz cx="18288000" cy="10287000"/>
  <p:notesSz cx="6858000" cy="9144000"/>
  <p:embeddedFontLst>
    <p:embeddedFont>
      <p:font typeface="Algerian" panose="04020705040A02060702" pitchFamily="82" charset="0"/>
      <p:regular r:id="rId23"/>
    </p:embeddedFont>
    <p:embeddedFont>
      <p:font typeface="Calibri" panose="020F0502020204030204" pitchFamily="34" charset="0"/>
      <p:regular r:id="rId24"/>
      <p:bold r:id="rId25"/>
      <p:italic r:id="rId26"/>
      <p:boldItalic r:id="rId27"/>
    </p:embeddedFont>
    <p:embeddedFont>
      <p:font typeface="Calisto MT" panose="02040603050505030304" pitchFamily="18" charset="0"/>
      <p:regular r:id="rId28"/>
      <p:bold r:id="rId29"/>
      <p:italic r:id="rId30"/>
      <p:boldItalic r:id="rId31"/>
    </p:embeddedFont>
    <p:embeddedFont>
      <p:font typeface="Comic Sans MS" panose="030F0702030302020204" pitchFamily="66"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9900FF"/>
    <a:srgbClr val="800000"/>
    <a:srgbClr val="990000"/>
    <a:srgbClr val="8F85B5"/>
    <a:srgbClr val="C27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8AE27-E45F-4283-A3AF-7515A1C02758}" type="datetimeFigureOut">
              <a:rPr lang="tr-TR" smtClean="0"/>
              <a:pPr/>
              <a:t>5.01.2022</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770EB-F574-45EE-BE1F-17433F931CD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12770EB-F574-45EE-BE1F-17433F931CD1}" type="slidenum">
              <a:rPr lang="tr-TR" smtClean="0"/>
              <a:pPr/>
              <a:t>5</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12770EB-F574-45EE-BE1F-17433F931CD1}" type="slidenum">
              <a:rPr lang="tr-TR" smtClean="0"/>
              <a:pPr/>
              <a:t>15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3.png"/><Relationship Id="rId12"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png"/><Relationship Id="rId11" Type="http://schemas.openxmlformats.org/officeDocument/2006/relationships/oleObject" Target="../embeddings/oleObject2.bin"/><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gif"/></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11.png"/><Relationship Id="rId7" Type="http://schemas.openxmlformats.org/officeDocument/2006/relationships/image" Target="../media/image23.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11.png"/><Relationship Id="rId7" Type="http://schemas.openxmlformats.org/officeDocument/2006/relationships/image" Target="../media/image23.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33.png"/><Relationship Id="rId12"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1.png"/><Relationship Id="rId5" Type="http://schemas.openxmlformats.org/officeDocument/2006/relationships/image" Target="../media/image31.png"/><Relationship Id="rId10" Type="http://schemas.openxmlformats.org/officeDocument/2006/relationships/image" Target="../media/image23.gif"/><Relationship Id="rId4" Type="http://schemas.openxmlformats.org/officeDocument/2006/relationships/image" Target="../media/image30.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gif"/><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hyperlink" Target="https://slideplayer.biz.tr/slide/2537292/" TargetMode="External"/><Relationship Id="rId3" Type="http://schemas.openxmlformats.org/officeDocument/2006/relationships/image" Target="../media/image37.png"/><Relationship Id="rId7" Type="http://schemas.openxmlformats.org/officeDocument/2006/relationships/hyperlink" Target="http://pegem.net/dosyalar/dokuman/26032012182225Mesleki%20Rehberlik.pdf" TargetMode="External"/><Relationship Id="rId12" Type="http://schemas.openxmlformats.org/officeDocument/2006/relationships/image" Target="../media/image39.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hyperlink" Target="http://eskipazarscdiho.meb.k12.tr/meb_iys_dosyalar/78/03/747634/dosyalar/2019_10/28110852_geleceYi_planlama_etkinlikler.pdf" TargetMode="External"/><Relationship Id="rId11" Type="http://schemas.openxmlformats.org/officeDocument/2006/relationships/hyperlink" Target="http://www.hbo.gov.tr/KariyerPlan%C4%B1/Gelisim" TargetMode="External"/><Relationship Id="rId5" Type="http://schemas.openxmlformats.org/officeDocument/2006/relationships/image" Target="../media/image9.gif"/><Relationship Id="rId10" Type="http://schemas.openxmlformats.org/officeDocument/2006/relationships/hyperlink" Target="https://slideplayer.biz.tr/slide/5737656/" TargetMode="External"/><Relationship Id="rId4" Type="http://schemas.openxmlformats.org/officeDocument/2006/relationships/image" Target="../media/image38.png"/><Relationship Id="rId9" Type="http://schemas.openxmlformats.org/officeDocument/2006/relationships/hyperlink" Target="https://slideplayer.biz.tr/slide/189154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gif"/><Relationship Id="rId11" Type="http://schemas.openxmlformats.org/officeDocument/2006/relationships/image" Target="../media/image4.png"/><Relationship Id="rId5" Type="http://schemas.openxmlformats.org/officeDocument/2006/relationships/image" Target="../media/image22.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3.gi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490614" y="455142"/>
            <a:ext cx="19149227" cy="9280647"/>
          </a:xfrm>
          <a:prstGeom prst="rect">
            <a:avLst/>
          </a:prstGeom>
          <a:solidFill>
            <a:srgbClr val="EDECE7"/>
          </a:solidFill>
        </p:spPr>
      </p:sp>
      <p:pic>
        <p:nvPicPr>
          <p:cNvPr id="3" name="Picture 3"/>
          <p:cNvPicPr>
            <a:picLocks noChangeAspect="1"/>
          </p:cNvPicPr>
          <p:nvPr/>
        </p:nvPicPr>
        <p:blipFill>
          <a:blip r:embed="rId3"/>
          <a:srcRect/>
          <a:stretch>
            <a:fillRect/>
          </a:stretch>
        </p:blipFill>
        <p:spPr>
          <a:xfrm rot="3215950">
            <a:off x="11197721" y="2152167"/>
            <a:ext cx="5260060" cy="5097476"/>
          </a:xfrm>
          <a:prstGeom prst="rect">
            <a:avLst/>
          </a:prstGeom>
        </p:spPr>
      </p:pic>
      <p:sp>
        <p:nvSpPr>
          <p:cNvPr id="5" name="TextBox 5"/>
          <p:cNvSpPr txBox="1"/>
          <p:nvPr/>
        </p:nvSpPr>
        <p:spPr>
          <a:xfrm>
            <a:off x="6429356" y="8072458"/>
            <a:ext cx="3933043" cy="436017"/>
          </a:xfrm>
          <a:prstGeom prst="rect">
            <a:avLst/>
          </a:prstGeom>
        </p:spPr>
        <p:txBody>
          <a:bodyPr lIns="0" tIns="0" rIns="0" bIns="0" rtlCol="0" anchor="t">
            <a:spAutoFit/>
          </a:bodyPr>
          <a:lstStyle/>
          <a:p>
            <a:pPr marL="0" lvl="0" indent="0" algn="ctr">
              <a:lnSpc>
                <a:spcPts val="3359"/>
              </a:lnSpc>
              <a:spcBef>
                <a:spcPct val="0"/>
              </a:spcBef>
            </a:pPr>
            <a:r>
              <a:rPr lang="tr-TR" sz="2800" b="1" u="none" dirty="0">
                <a:solidFill>
                  <a:srgbClr val="002060"/>
                </a:solidFill>
              </a:rPr>
              <a:t>- </a:t>
            </a:r>
            <a:r>
              <a:rPr lang="tr-TR" sz="2800" b="1" dirty="0">
                <a:solidFill>
                  <a:srgbClr val="002060"/>
                </a:solidFill>
              </a:rPr>
              <a:t>Veli</a:t>
            </a:r>
            <a:r>
              <a:rPr lang="tr-TR" sz="2800" b="1" u="none" dirty="0">
                <a:solidFill>
                  <a:srgbClr val="002060"/>
                </a:solidFill>
              </a:rPr>
              <a:t> -</a:t>
            </a:r>
            <a:endParaRPr lang="en-US" sz="2800" b="1" u="none" dirty="0">
              <a:solidFill>
                <a:srgbClr val="002060"/>
              </a:solidFill>
            </a:endParaRPr>
          </a:p>
        </p:txBody>
      </p:sp>
      <p:sp>
        <p:nvSpPr>
          <p:cNvPr id="6" name="TextBox 6"/>
          <p:cNvSpPr txBox="1"/>
          <p:nvPr/>
        </p:nvSpPr>
        <p:spPr>
          <a:xfrm>
            <a:off x="5714976" y="9001152"/>
            <a:ext cx="6500858" cy="384721"/>
          </a:xfrm>
          <a:prstGeom prst="rect">
            <a:avLst/>
          </a:prstGeom>
          <a:solidFill>
            <a:schemeClr val="accent1">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2974"/>
              </a:lnSpc>
            </a:pPr>
            <a:r>
              <a:rPr lang="tr-TR" sz="2478" dirty="0">
                <a:solidFill>
                  <a:srgbClr val="000000"/>
                </a:solidFill>
                <a:ea typeface="Verdana" pitchFamily="34" charset="0"/>
                <a:cs typeface="Verdana" pitchFamily="34" charset="0"/>
              </a:rPr>
              <a:t>Manavgat Rehberlik ve Araştırma Merkezi</a:t>
            </a:r>
            <a:endParaRPr lang="en-US" sz="2478" dirty="0">
              <a:solidFill>
                <a:srgbClr val="000000"/>
              </a:solidFill>
              <a:ea typeface="Verdana" pitchFamily="34" charset="0"/>
              <a:cs typeface="Verdana" pitchFamily="34" charset="0"/>
            </a:endParaRPr>
          </a:p>
        </p:txBody>
      </p:sp>
      <p:sp>
        <p:nvSpPr>
          <p:cNvPr id="7" name="AutoShape 7"/>
          <p:cNvSpPr/>
          <p:nvPr/>
        </p:nvSpPr>
        <p:spPr>
          <a:xfrm rot="84843">
            <a:off x="3307474" y="4890678"/>
            <a:ext cx="8481390" cy="1838248"/>
          </a:xfrm>
          <a:prstGeom prst="rect">
            <a:avLst/>
          </a:prstGeom>
          <a:solidFill>
            <a:schemeClr val="bg2">
              <a:lumMod val="25000"/>
            </a:schemeClr>
          </a:solidFill>
        </p:spPr>
      </p:sp>
      <p:sp>
        <p:nvSpPr>
          <p:cNvPr id="8" name="AutoShape 8"/>
          <p:cNvSpPr/>
          <p:nvPr/>
        </p:nvSpPr>
        <p:spPr>
          <a:xfrm rot="-90690">
            <a:off x="3166059" y="2748387"/>
            <a:ext cx="8002041" cy="1838248"/>
          </a:xfrm>
          <a:prstGeom prst="rect">
            <a:avLst/>
          </a:prstGeom>
          <a:solidFill>
            <a:schemeClr val="bg2">
              <a:lumMod val="25000"/>
            </a:schemeClr>
          </a:solidFill>
        </p:spPr>
      </p:sp>
      <p:sp>
        <p:nvSpPr>
          <p:cNvPr id="9" name="TextBox 9"/>
          <p:cNvSpPr txBox="1"/>
          <p:nvPr/>
        </p:nvSpPr>
        <p:spPr>
          <a:xfrm rot="84843">
            <a:off x="3803172" y="5166883"/>
            <a:ext cx="7703017" cy="1474763"/>
          </a:xfrm>
          <a:prstGeom prst="rect">
            <a:avLst/>
          </a:prstGeom>
        </p:spPr>
        <p:txBody>
          <a:bodyPr wrap="square" lIns="0" tIns="0" rIns="0" bIns="0" rtlCol="0" anchor="t">
            <a:spAutoFit/>
          </a:bodyPr>
          <a:lstStyle/>
          <a:p>
            <a:pPr algn="ctr">
              <a:lnSpc>
                <a:spcPts val="11463"/>
              </a:lnSpc>
            </a:pPr>
            <a:r>
              <a:rPr lang="tr-TR" sz="10000" b="1" spc="-104" dirty="0">
                <a:solidFill>
                  <a:srgbClr val="FFFFFF"/>
                </a:solidFill>
                <a:latin typeface="Calisto MT" pitchFamily="18" charset="0"/>
              </a:rPr>
              <a:t>PLANLAMA</a:t>
            </a:r>
            <a:endParaRPr lang="en-US" sz="10000" b="1" spc="-104" dirty="0">
              <a:solidFill>
                <a:srgbClr val="FFFFFF"/>
              </a:solidFill>
              <a:latin typeface="Calisto MT" pitchFamily="18" charset="0"/>
            </a:endParaRPr>
          </a:p>
        </p:txBody>
      </p:sp>
      <p:sp>
        <p:nvSpPr>
          <p:cNvPr id="10" name="TextBox 10"/>
          <p:cNvSpPr txBox="1"/>
          <p:nvPr/>
        </p:nvSpPr>
        <p:spPr>
          <a:xfrm rot="-90690">
            <a:off x="3161277" y="3025584"/>
            <a:ext cx="7934397" cy="1490216"/>
          </a:xfrm>
          <a:prstGeom prst="rect">
            <a:avLst/>
          </a:prstGeom>
        </p:spPr>
        <p:txBody>
          <a:bodyPr wrap="square" lIns="0" tIns="0" rIns="0" bIns="0" rtlCol="0" anchor="t">
            <a:spAutoFit/>
          </a:bodyPr>
          <a:lstStyle/>
          <a:p>
            <a:pPr algn="ctr">
              <a:lnSpc>
                <a:spcPts val="11463"/>
              </a:lnSpc>
            </a:pPr>
            <a:r>
              <a:rPr lang="tr-TR" sz="10000" b="1" spc="-104" dirty="0">
                <a:solidFill>
                  <a:srgbClr val="FFFFFF"/>
                </a:solidFill>
                <a:latin typeface="Calisto MT" pitchFamily="18" charset="0"/>
              </a:rPr>
              <a:t>GELECEĞİ</a:t>
            </a:r>
            <a:endParaRPr lang="en-US" sz="10000" b="1" spc="-104" dirty="0">
              <a:solidFill>
                <a:srgbClr val="FFFFFF"/>
              </a:solidFill>
              <a:latin typeface="Calisto MT" pitchFamily="18" charset="0"/>
            </a:endParaRPr>
          </a:p>
        </p:txBody>
      </p:sp>
      <p:grpSp>
        <p:nvGrpSpPr>
          <p:cNvPr id="11" name="Group 11"/>
          <p:cNvGrpSpPr/>
          <p:nvPr/>
        </p:nvGrpSpPr>
        <p:grpSpPr>
          <a:xfrm>
            <a:off x="11572892" y="2357418"/>
            <a:ext cx="3156118" cy="4060844"/>
            <a:chOff x="0" y="0"/>
            <a:chExt cx="4208157" cy="5414459"/>
          </a:xfrm>
        </p:grpSpPr>
        <p:pic>
          <p:nvPicPr>
            <p:cNvPr id="12" name="Picture 12"/>
            <p:cNvPicPr>
              <a:picLocks noChangeAspect="1"/>
            </p:cNvPicPr>
            <p:nvPr/>
          </p:nvPicPr>
          <p:blipFill>
            <a:blip r:embed="rId4"/>
            <a:srcRect/>
            <a:stretch>
              <a:fillRect/>
            </a:stretch>
          </p:blipFill>
          <p:spPr>
            <a:xfrm>
              <a:off x="0" y="0"/>
              <a:ext cx="4208157" cy="5170022"/>
            </a:xfrm>
            <a:prstGeom prst="rect">
              <a:avLst/>
            </a:prstGeom>
          </p:spPr>
        </p:pic>
        <p:pic>
          <p:nvPicPr>
            <p:cNvPr id="13" name="Picture 13"/>
            <p:cNvPicPr>
              <a:picLocks noChangeAspect="1"/>
            </p:cNvPicPr>
            <p:nvPr/>
          </p:nvPicPr>
          <p:blipFill>
            <a:blip r:embed="rId5"/>
            <a:srcRect/>
            <a:stretch>
              <a:fillRect/>
            </a:stretch>
          </p:blipFill>
          <p:spPr>
            <a:xfrm rot="10236637">
              <a:off x="302598" y="3899904"/>
              <a:ext cx="3832528" cy="1210035"/>
            </a:xfrm>
            <a:prstGeom prst="rect">
              <a:avLst/>
            </a:prstGeom>
          </p:spPr>
        </p:pic>
      </p:grpSp>
      <p:pic>
        <p:nvPicPr>
          <p:cNvPr id="14" name="Picture 14"/>
          <p:cNvPicPr>
            <a:picLocks noChangeAspect="1"/>
          </p:cNvPicPr>
          <p:nvPr/>
        </p:nvPicPr>
        <p:blipFill>
          <a:blip r:embed="rId6"/>
          <a:srcRect/>
          <a:stretch>
            <a:fillRect/>
          </a:stretch>
        </p:blipFill>
        <p:spPr>
          <a:xfrm>
            <a:off x="3857588" y="9001152"/>
            <a:ext cx="1618177" cy="332462"/>
          </a:xfrm>
          <a:prstGeom prst="rect">
            <a:avLst/>
          </a:prstGeom>
        </p:spPr>
      </p:pic>
      <p:sp>
        <p:nvSpPr>
          <p:cNvPr id="15" name="TextBox 5"/>
          <p:cNvSpPr txBox="1"/>
          <p:nvPr/>
        </p:nvSpPr>
        <p:spPr>
          <a:xfrm>
            <a:off x="6429356" y="7429516"/>
            <a:ext cx="3933043" cy="421782"/>
          </a:xfrm>
          <a:prstGeom prst="rect">
            <a:avLst/>
          </a:prstGeom>
        </p:spPr>
        <p:txBody>
          <a:bodyPr lIns="0" tIns="0" rIns="0" bIns="0" rtlCol="0" anchor="t">
            <a:spAutoFit/>
          </a:bodyPr>
          <a:lstStyle/>
          <a:p>
            <a:pPr marL="0" lvl="0" indent="0" algn="ctr">
              <a:lnSpc>
                <a:spcPts val="3359"/>
              </a:lnSpc>
              <a:spcBef>
                <a:spcPct val="0"/>
              </a:spcBef>
            </a:pPr>
            <a:r>
              <a:rPr lang="tr-TR" sz="2800" b="1" u="none" dirty="0">
                <a:solidFill>
                  <a:srgbClr val="C00000"/>
                </a:solidFill>
              </a:rPr>
              <a:t>- Lise -</a:t>
            </a:r>
            <a:endParaRPr lang="en-US" sz="2800" b="1" u="none" dirty="0">
              <a:solidFill>
                <a:srgbClr val="C00000"/>
              </a:solidFill>
            </a:endParaRPr>
          </a:p>
        </p:txBody>
      </p:sp>
      <p:pic>
        <p:nvPicPr>
          <p:cNvPr id="1026" name="Picture 2" descr="\\Rehber1\yenİ rehberlİk\LOGO\manavgat ram logo-1.png"/>
          <p:cNvPicPr>
            <a:picLocks noChangeAspect="1" noChangeArrowheads="1"/>
          </p:cNvPicPr>
          <p:nvPr/>
        </p:nvPicPr>
        <p:blipFill>
          <a:blip r:embed="rId7" cstate="print"/>
          <a:srcRect/>
          <a:stretch>
            <a:fillRect/>
          </a:stretch>
        </p:blipFill>
        <p:spPr bwMode="auto">
          <a:xfrm>
            <a:off x="15073354" y="857220"/>
            <a:ext cx="2286016" cy="2138531"/>
          </a:xfrm>
          <a:prstGeom prst="rect">
            <a:avLst/>
          </a:prstGeom>
          <a:noFill/>
        </p:spPr>
      </p:pic>
      <p:pic>
        <p:nvPicPr>
          <p:cNvPr id="1027" name="Picture 3" descr="\\Rehber1\yenİ rehberlİk\LOGO\t-c-milli-egitim-bakanligi-logo.png"/>
          <p:cNvPicPr>
            <a:picLocks noChangeAspect="1" noChangeArrowheads="1"/>
          </p:cNvPicPr>
          <p:nvPr/>
        </p:nvPicPr>
        <p:blipFill>
          <a:blip r:embed="rId8" cstate="print"/>
          <a:srcRect/>
          <a:stretch>
            <a:fillRect/>
          </a:stretch>
        </p:blipFill>
        <p:spPr bwMode="auto">
          <a:xfrm>
            <a:off x="642878" y="1000096"/>
            <a:ext cx="2143104" cy="214310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92974">
            <a:off x="574554" y="1162734"/>
            <a:ext cx="17102336" cy="7916631"/>
          </a:xfrm>
          <a:prstGeom prst="rect">
            <a:avLst/>
          </a:prstGeom>
          <a:solidFill>
            <a:srgbClr val="EDECE7"/>
          </a:solidFill>
        </p:spPr>
      </p:sp>
      <p:pic>
        <p:nvPicPr>
          <p:cNvPr id="3" name="Picture 3"/>
          <p:cNvPicPr>
            <a:picLocks noChangeAspect="1"/>
          </p:cNvPicPr>
          <p:nvPr/>
        </p:nvPicPr>
        <p:blipFill>
          <a:blip r:embed="rId3"/>
          <a:srcRect/>
          <a:stretch>
            <a:fillRect/>
          </a:stretch>
        </p:blipFill>
        <p:spPr>
          <a:xfrm rot="-428230">
            <a:off x="-1401109" y="-1204374"/>
            <a:ext cx="4456085" cy="4318351"/>
          </a:xfrm>
          <a:prstGeom prst="rect">
            <a:avLst/>
          </a:prstGeom>
        </p:spPr>
      </p:pic>
      <p:pic>
        <p:nvPicPr>
          <p:cNvPr id="4" name="Picture 4"/>
          <p:cNvPicPr>
            <a:picLocks noChangeAspect="1"/>
          </p:cNvPicPr>
          <p:nvPr/>
        </p:nvPicPr>
        <p:blipFill>
          <a:blip r:embed="rId3"/>
          <a:srcRect/>
          <a:stretch>
            <a:fillRect/>
          </a:stretch>
        </p:blipFill>
        <p:spPr>
          <a:xfrm rot="-9082375">
            <a:off x="153787" y="-1019117"/>
            <a:ext cx="4456085" cy="4318351"/>
          </a:xfrm>
          <a:prstGeom prst="rect">
            <a:avLst/>
          </a:prstGeom>
        </p:spPr>
      </p:pic>
      <p:grpSp>
        <p:nvGrpSpPr>
          <p:cNvPr id="5" name="Group 5"/>
          <p:cNvGrpSpPr/>
          <p:nvPr/>
        </p:nvGrpSpPr>
        <p:grpSpPr>
          <a:xfrm rot="-167779">
            <a:off x="812114" y="800450"/>
            <a:ext cx="6488838" cy="1239033"/>
            <a:chOff x="0" y="0"/>
            <a:chExt cx="4563064" cy="846672"/>
          </a:xfrm>
          <a:solidFill>
            <a:srgbClr val="0070C0"/>
          </a:solidFill>
        </p:grpSpPr>
        <p:sp>
          <p:nvSpPr>
            <p:cNvPr id="6" name="AutoShape 6"/>
            <p:cNvSpPr/>
            <p:nvPr/>
          </p:nvSpPr>
          <p:spPr>
            <a:xfrm>
              <a:off x="0" y="0"/>
              <a:ext cx="4563064" cy="846672"/>
            </a:xfrm>
            <a:prstGeom prst="rect">
              <a:avLst/>
            </a:prstGeom>
            <a:grpFill/>
          </p:spPr>
        </p:sp>
        <p:sp>
          <p:nvSpPr>
            <p:cNvPr id="7" name="TextBox 7"/>
            <p:cNvSpPr txBox="1"/>
            <p:nvPr/>
          </p:nvSpPr>
          <p:spPr>
            <a:xfrm>
              <a:off x="169333" y="278424"/>
              <a:ext cx="4224397" cy="350523"/>
            </a:xfrm>
            <a:prstGeom prst="rect">
              <a:avLst/>
            </a:prstGeom>
            <a:grpFill/>
          </p:spPr>
          <p:txBody>
            <a:bodyPr lIns="0" tIns="0" rIns="0" bIns="0" rtlCol="0" anchor="t">
              <a:spAutoFit/>
            </a:bodyPr>
            <a:lstStyle/>
            <a:p>
              <a:pPr algn="ctr">
                <a:lnSpc>
                  <a:spcPts val="3960"/>
                </a:lnSpc>
              </a:pPr>
              <a:r>
                <a:rPr lang="tr-TR" sz="4000" b="1" spc="-36" dirty="0">
                  <a:solidFill>
                    <a:schemeClr val="bg1"/>
                  </a:solidFill>
                  <a:latin typeface="Calisto MT" pitchFamily="18" charset="0"/>
                </a:rPr>
                <a:t>Kendimizi Tanımak</a:t>
              </a:r>
              <a:endParaRPr lang="en-US" sz="4000" b="1" spc="-36" dirty="0">
                <a:solidFill>
                  <a:schemeClr val="bg1"/>
                </a:solidFill>
                <a:latin typeface="Calisto MT" pitchFamily="18" charset="0"/>
              </a:endParaRPr>
            </a:p>
          </p:txBody>
        </p:sp>
      </p:grpSp>
      <p:pic>
        <p:nvPicPr>
          <p:cNvPr id="11" name="Picture 11"/>
          <p:cNvPicPr>
            <a:picLocks noChangeAspect="1"/>
          </p:cNvPicPr>
          <p:nvPr/>
        </p:nvPicPr>
        <p:blipFill>
          <a:blip r:embed="rId4"/>
          <a:srcRect/>
          <a:stretch>
            <a:fillRect/>
          </a:stretch>
        </p:blipFill>
        <p:spPr>
          <a:xfrm rot="465462">
            <a:off x="16051978" y="4803044"/>
            <a:ext cx="1434914" cy="1895554"/>
          </a:xfrm>
          <a:prstGeom prst="rect">
            <a:avLst/>
          </a:prstGeom>
        </p:spPr>
      </p:pic>
      <p:pic>
        <p:nvPicPr>
          <p:cNvPr id="12" name="Picture 12"/>
          <p:cNvPicPr>
            <a:picLocks noChangeAspect="1"/>
          </p:cNvPicPr>
          <p:nvPr/>
        </p:nvPicPr>
        <p:blipFill>
          <a:blip r:embed="rId5" cstate="print"/>
          <a:srcRect/>
          <a:stretch>
            <a:fillRect/>
          </a:stretch>
        </p:blipFill>
        <p:spPr>
          <a:xfrm rot="1990671">
            <a:off x="15653960" y="6106182"/>
            <a:ext cx="1866255" cy="589228"/>
          </a:xfrm>
          <a:prstGeom prst="rect">
            <a:avLst/>
          </a:prstGeom>
        </p:spPr>
      </p:pic>
      <p:grpSp>
        <p:nvGrpSpPr>
          <p:cNvPr id="13" name="Group 13"/>
          <p:cNvGrpSpPr/>
          <p:nvPr/>
        </p:nvGrpSpPr>
        <p:grpSpPr>
          <a:xfrm>
            <a:off x="428564" y="7000888"/>
            <a:ext cx="1535204" cy="1975283"/>
            <a:chOff x="0" y="0"/>
            <a:chExt cx="2046939" cy="2633710"/>
          </a:xfrm>
        </p:grpSpPr>
        <p:pic>
          <p:nvPicPr>
            <p:cNvPr id="14" name="Picture 14"/>
            <p:cNvPicPr>
              <a:picLocks noChangeAspect="1"/>
            </p:cNvPicPr>
            <p:nvPr/>
          </p:nvPicPr>
          <p:blipFill>
            <a:blip r:embed="rId6"/>
            <a:srcRect/>
            <a:stretch>
              <a:fillRect/>
            </a:stretch>
          </p:blipFill>
          <p:spPr>
            <a:xfrm>
              <a:off x="0" y="0"/>
              <a:ext cx="2046939" cy="2514811"/>
            </a:xfrm>
            <a:prstGeom prst="rect">
              <a:avLst/>
            </a:prstGeom>
          </p:spPr>
        </p:pic>
        <p:pic>
          <p:nvPicPr>
            <p:cNvPr id="15" name="Picture 15"/>
            <p:cNvPicPr>
              <a:picLocks noChangeAspect="1"/>
            </p:cNvPicPr>
            <p:nvPr/>
          </p:nvPicPr>
          <p:blipFill>
            <a:blip r:embed="rId7" cstate="print"/>
            <a:srcRect/>
            <a:stretch>
              <a:fillRect/>
            </a:stretch>
          </p:blipFill>
          <p:spPr>
            <a:xfrm rot="10236637">
              <a:off x="147190" y="1896998"/>
              <a:ext cx="1864225" cy="588587"/>
            </a:xfrm>
            <a:prstGeom prst="rect">
              <a:avLst/>
            </a:prstGeom>
          </p:spPr>
        </p:pic>
      </p:grpSp>
      <p:grpSp>
        <p:nvGrpSpPr>
          <p:cNvPr id="53" name="Group 53"/>
          <p:cNvGrpSpPr/>
          <p:nvPr/>
        </p:nvGrpSpPr>
        <p:grpSpPr>
          <a:xfrm rot="10800000">
            <a:off x="2928894" y="2357418"/>
            <a:ext cx="4429156" cy="3000396"/>
            <a:chOff x="0" y="0"/>
            <a:chExt cx="1182067" cy="1300975"/>
          </a:xfrm>
        </p:grpSpPr>
        <p:sp>
          <p:nvSpPr>
            <p:cNvPr id="54" name="AutoShape 54"/>
            <p:cNvSpPr/>
            <p:nvPr/>
          </p:nvSpPr>
          <p:spPr>
            <a:xfrm>
              <a:off x="0" y="0"/>
              <a:ext cx="1182067" cy="1098425"/>
            </a:xfrm>
            <a:prstGeom prst="rect">
              <a:avLst/>
            </a:prstGeom>
            <a:solidFill>
              <a:schemeClr val="accent6">
                <a:lumMod val="40000"/>
                <a:lumOff val="60000"/>
              </a:schemeClr>
            </a:solidFill>
          </p:spPr>
        </p:sp>
        <p:sp>
          <p:nvSpPr>
            <p:cNvPr id="55" name="AutoShape 55"/>
            <p:cNvSpPr/>
            <p:nvPr/>
          </p:nvSpPr>
          <p:spPr>
            <a:xfrm>
              <a:off x="0" y="977134"/>
              <a:ext cx="1182067" cy="323841"/>
            </a:xfrm>
            <a:prstGeom prst="rect">
              <a:avLst/>
            </a:prstGeom>
            <a:solidFill>
              <a:schemeClr val="accent6">
                <a:lumMod val="60000"/>
                <a:lumOff val="40000"/>
              </a:schemeClr>
            </a:solidFill>
          </p:spPr>
        </p:sp>
      </p:grpSp>
      <p:grpSp>
        <p:nvGrpSpPr>
          <p:cNvPr id="73" name="Group 53"/>
          <p:cNvGrpSpPr/>
          <p:nvPr/>
        </p:nvGrpSpPr>
        <p:grpSpPr>
          <a:xfrm rot="10800000">
            <a:off x="9501190" y="2214542"/>
            <a:ext cx="4786346" cy="3000396"/>
            <a:chOff x="0" y="0"/>
            <a:chExt cx="1182067" cy="1300975"/>
          </a:xfrm>
        </p:grpSpPr>
        <p:sp>
          <p:nvSpPr>
            <p:cNvPr id="74" name="AutoShape 54"/>
            <p:cNvSpPr/>
            <p:nvPr/>
          </p:nvSpPr>
          <p:spPr>
            <a:xfrm>
              <a:off x="0" y="0"/>
              <a:ext cx="1182067" cy="1098425"/>
            </a:xfrm>
            <a:prstGeom prst="rect">
              <a:avLst/>
            </a:prstGeom>
            <a:solidFill>
              <a:schemeClr val="accent3">
                <a:lumMod val="40000"/>
                <a:lumOff val="60000"/>
              </a:schemeClr>
            </a:solidFill>
          </p:spPr>
        </p:sp>
        <p:sp>
          <p:nvSpPr>
            <p:cNvPr id="75" name="AutoShape 55"/>
            <p:cNvSpPr/>
            <p:nvPr/>
          </p:nvSpPr>
          <p:spPr>
            <a:xfrm>
              <a:off x="0" y="977134"/>
              <a:ext cx="1182067" cy="323841"/>
            </a:xfrm>
            <a:prstGeom prst="rect">
              <a:avLst/>
            </a:prstGeom>
            <a:solidFill>
              <a:schemeClr val="accent3">
                <a:lumMod val="60000"/>
                <a:lumOff val="40000"/>
              </a:schemeClr>
            </a:solidFill>
          </p:spPr>
        </p:sp>
      </p:grpSp>
      <p:grpSp>
        <p:nvGrpSpPr>
          <p:cNvPr id="76" name="Group 53"/>
          <p:cNvGrpSpPr/>
          <p:nvPr/>
        </p:nvGrpSpPr>
        <p:grpSpPr>
          <a:xfrm rot="10800000">
            <a:off x="4500530" y="6000756"/>
            <a:ext cx="4429156" cy="3000396"/>
            <a:chOff x="0" y="0"/>
            <a:chExt cx="1182067" cy="1300975"/>
          </a:xfrm>
        </p:grpSpPr>
        <p:sp>
          <p:nvSpPr>
            <p:cNvPr id="77" name="AutoShape 54"/>
            <p:cNvSpPr/>
            <p:nvPr/>
          </p:nvSpPr>
          <p:spPr>
            <a:xfrm>
              <a:off x="0" y="0"/>
              <a:ext cx="1182067" cy="1098425"/>
            </a:xfrm>
            <a:prstGeom prst="rect">
              <a:avLst/>
            </a:prstGeom>
            <a:solidFill>
              <a:schemeClr val="accent4">
                <a:lumMod val="40000"/>
                <a:lumOff val="60000"/>
              </a:schemeClr>
            </a:solidFill>
          </p:spPr>
        </p:sp>
        <p:sp>
          <p:nvSpPr>
            <p:cNvPr id="78" name="AutoShape 55"/>
            <p:cNvSpPr/>
            <p:nvPr/>
          </p:nvSpPr>
          <p:spPr>
            <a:xfrm>
              <a:off x="0" y="977134"/>
              <a:ext cx="1182067" cy="323841"/>
            </a:xfrm>
            <a:prstGeom prst="rect">
              <a:avLst/>
            </a:prstGeom>
            <a:solidFill>
              <a:schemeClr val="accent4">
                <a:lumMod val="60000"/>
                <a:lumOff val="40000"/>
              </a:schemeClr>
            </a:solidFill>
          </p:spPr>
        </p:sp>
      </p:grpSp>
      <p:grpSp>
        <p:nvGrpSpPr>
          <p:cNvPr id="79" name="Group 53"/>
          <p:cNvGrpSpPr/>
          <p:nvPr/>
        </p:nvGrpSpPr>
        <p:grpSpPr>
          <a:xfrm rot="10800000">
            <a:off x="10787074" y="6000755"/>
            <a:ext cx="4429156" cy="2500331"/>
            <a:chOff x="0" y="216829"/>
            <a:chExt cx="1182067" cy="1084146"/>
          </a:xfrm>
        </p:grpSpPr>
        <p:sp>
          <p:nvSpPr>
            <p:cNvPr id="80" name="AutoShape 54"/>
            <p:cNvSpPr/>
            <p:nvPr/>
          </p:nvSpPr>
          <p:spPr>
            <a:xfrm>
              <a:off x="0" y="216829"/>
              <a:ext cx="1182067" cy="881596"/>
            </a:xfrm>
            <a:prstGeom prst="rect">
              <a:avLst/>
            </a:prstGeom>
            <a:solidFill>
              <a:schemeClr val="accent2">
                <a:lumMod val="40000"/>
                <a:lumOff val="60000"/>
              </a:schemeClr>
            </a:solidFill>
          </p:spPr>
        </p:sp>
        <p:sp>
          <p:nvSpPr>
            <p:cNvPr id="81" name="AutoShape 55"/>
            <p:cNvSpPr/>
            <p:nvPr/>
          </p:nvSpPr>
          <p:spPr>
            <a:xfrm>
              <a:off x="0" y="977134"/>
              <a:ext cx="1182067" cy="323841"/>
            </a:xfrm>
            <a:prstGeom prst="rect">
              <a:avLst/>
            </a:prstGeom>
            <a:solidFill>
              <a:schemeClr val="accent2">
                <a:lumMod val="60000"/>
                <a:lumOff val="40000"/>
              </a:schemeClr>
            </a:solidFill>
          </p:spPr>
        </p:sp>
      </p:grpSp>
      <p:sp>
        <p:nvSpPr>
          <p:cNvPr id="82" name="TextBox 5"/>
          <p:cNvSpPr txBox="1"/>
          <p:nvPr/>
        </p:nvSpPr>
        <p:spPr>
          <a:xfrm>
            <a:off x="3143208" y="2571732"/>
            <a:ext cx="4071966" cy="436017"/>
          </a:xfrm>
          <a:prstGeom prst="rect">
            <a:avLst/>
          </a:prstGeom>
        </p:spPr>
        <p:txBody>
          <a:bodyPr wrap="square" lIns="0" tIns="0" rIns="0" bIns="0" rtlCol="0" anchor="t">
            <a:spAutoFit/>
          </a:bodyPr>
          <a:lstStyle/>
          <a:p>
            <a:pPr lvl="0" algn="ctr">
              <a:lnSpc>
                <a:spcPts val="3359"/>
              </a:lnSpc>
              <a:spcBef>
                <a:spcPct val="0"/>
              </a:spcBef>
            </a:pPr>
            <a:r>
              <a:rPr lang="tr-TR" sz="3200" b="1" dirty="0">
                <a:solidFill>
                  <a:srgbClr val="002060"/>
                </a:solidFill>
                <a:latin typeface="Verdana" pitchFamily="34" charset="0"/>
                <a:ea typeface="Verdana" pitchFamily="34" charset="0"/>
                <a:cs typeface="Verdana" pitchFamily="34" charset="0"/>
              </a:rPr>
              <a:t>İLGİLERİMİZ</a:t>
            </a:r>
            <a:endParaRPr lang="en-US" sz="3200" u="none" dirty="0">
              <a:solidFill>
                <a:srgbClr val="002060"/>
              </a:solidFill>
              <a:latin typeface="Verdana" pitchFamily="34" charset="0"/>
              <a:ea typeface="Verdana" pitchFamily="34" charset="0"/>
              <a:cs typeface="Verdana" pitchFamily="34" charset="0"/>
            </a:endParaRPr>
          </a:p>
        </p:txBody>
      </p:sp>
      <p:sp>
        <p:nvSpPr>
          <p:cNvPr id="83" name="TextBox 5"/>
          <p:cNvSpPr txBox="1"/>
          <p:nvPr/>
        </p:nvSpPr>
        <p:spPr>
          <a:xfrm>
            <a:off x="9715504" y="2428856"/>
            <a:ext cx="4071966" cy="436017"/>
          </a:xfrm>
          <a:prstGeom prst="rect">
            <a:avLst/>
          </a:prstGeom>
        </p:spPr>
        <p:txBody>
          <a:bodyPr wrap="square" lIns="0" tIns="0" rIns="0" bIns="0" rtlCol="0" anchor="t">
            <a:spAutoFit/>
          </a:bodyPr>
          <a:lstStyle/>
          <a:p>
            <a:pPr lvl="0" algn="ctr">
              <a:lnSpc>
                <a:spcPts val="3359"/>
              </a:lnSpc>
              <a:spcBef>
                <a:spcPct val="0"/>
              </a:spcBef>
            </a:pPr>
            <a:r>
              <a:rPr lang="tr-TR" sz="3200" b="1" u="none" dirty="0">
                <a:solidFill>
                  <a:srgbClr val="002060"/>
                </a:solidFill>
                <a:latin typeface="Verdana" pitchFamily="34" charset="0"/>
                <a:ea typeface="Verdana" pitchFamily="34" charset="0"/>
                <a:cs typeface="Verdana" pitchFamily="34" charset="0"/>
              </a:rPr>
              <a:t>YETENEKLERİMİZ</a:t>
            </a:r>
            <a:endParaRPr lang="en-US" sz="3200" u="none" dirty="0">
              <a:solidFill>
                <a:srgbClr val="002060"/>
              </a:solidFill>
              <a:latin typeface="Verdana" pitchFamily="34" charset="0"/>
              <a:ea typeface="Verdana" pitchFamily="34" charset="0"/>
              <a:cs typeface="Verdana" pitchFamily="34" charset="0"/>
            </a:endParaRPr>
          </a:p>
        </p:txBody>
      </p:sp>
      <p:sp>
        <p:nvSpPr>
          <p:cNvPr id="84" name="TextBox 5"/>
          <p:cNvSpPr txBox="1"/>
          <p:nvPr/>
        </p:nvSpPr>
        <p:spPr>
          <a:xfrm>
            <a:off x="4714844" y="6215070"/>
            <a:ext cx="4071966" cy="436017"/>
          </a:xfrm>
          <a:prstGeom prst="rect">
            <a:avLst/>
          </a:prstGeom>
        </p:spPr>
        <p:txBody>
          <a:bodyPr wrap="square" lIns="0" tIns="0" rIns="0" bIns="0" rtlCol="0" anchor="t">
            <a:spAutoFit/>
          </a:bodyPr>
          <a:lstStyle/>
          <a:p>
            <a:pPr lvl="0" algn="ctr">
              <a:lnSpc>
                <a:spcPts val="3359"/>
              </a:lnSpc>
              <a:spcBef>
                <a:spcPct val="0"/>
              </a:spcBef>
            </a:pPr>
            <a:r>
              <a:rPr lang="tr-TR" sz="3200" b="1" dirty="0">
                <a:solidFill>
                  <a:srgbClr val="002060"/>
                </a:solidFill>
                <a:latin typeface="Verdana" pitchFamily="34" charset="0"/>
                <a:ea typeface="Verdana" pitchFamily="34" charset="0"/>
                <a:cs typeface="Verdana" pitchFamily="34" charset="0"/>
              </a:rPr>
              <a:t>DEĞERLERİMİZ</a:t>
            </a:r>
            <a:endParaRPr lang="en-US" sz="3200" u="none" dirty="0">
              <a:solidFill>
                <a:srgbClr val="002060"/>
              </a:solidFill>
              <a:latin typeface="Verdana" pitchFamily="34" charset="0"/>
              <a:ea typeface="Verdana" pitchFamily="34" charset="0"/>
              <a:cs typeface="Verdana" pitchFamily="34" charset="0"/>
            </a:endParaRPr>
          </a:p>
        </p:txBody>
      </p:sp>
      <p:sp>
        <p:nvSpPr>
          <p:cNvPr id="85" name="TextBox 5"/>
          <p:cNvSpPr txBox="1"/>
          <p:nvPr/>
        </p:nvSpPr>
        <p:spPr>
          <a:xfrm>
            <a:off x="11001388" y="6215070"/>
            <a:ext cx="4071966" cy="436017"/>
          </a:xfrm>
          <a:prstGeom prst="rect">
            <a:avLst/>
          </a:prstGeom>
        </p:spPr>
        <p:txBody>
          <a:bodyPr wrap="square" lIns="0" tIns="0" rIns="0" bIns="0" rtlCol="0" anchor="t">
            <a:spAutoFit/>
          </a:bodyPr>
          <a:lstStyle/>
          <a:p>
            <a:pPr lvl="0" algn="ctr">
              <a:lnSpc>
                <a:spcPts val="3359"/>
              </a:lnSpc>
              <a:spcBef>
                <a:spcPct val="0"/>
              </a:spcBef>
            </a:pPr>
            <a:r>
              <a:rPr lang="tr-TR" sz="3200" b="1" dirty="0">
                <a:solidFill>
                  <a:srgbClr val="002060"/>
                </a:solidFill>
                <a:latin typeface="Verdana" pitchFamily="34" charset="0"/>
                <a:ea typeface="Verdana" pitchFamily="34" charset="0"/>
                <a:cs typeface="Verdana" pitchFamily="34" charset="0"/>
              </a:rPr>
              <a:t>SAĞLIĞIMIZ</a:t>
            </a:r>
            <a:endParaRPr lang="en-US" sz="3200" u="none" dirty="0">
              <a:solidFill>
                <a:srgbClr val="002060"/>
              </a:solidFill>
              <a:latin typeface="Verdana" pitchFamily="34" charset="0"/>
              <a:ea typeface="Verdana" pitchFamily="34" charset="0"/>
              <a:cs typeface="Verdana" pitchFamily="34" charset="0"/>
            </a:endParaRPr>
          </a:p>
        </p:txBody>
      </p:sp>
      <p:sp>
        <p:nvSpPr>
          <p:cNvPr id="86" name="TextBox 5"/>
          <p:cNvSpPr txBox="1"/>
          <p:nvPr/>
        </p:nvSpPr>
        <p:spPr>
          <a:xfrm>
            <a:off x="3214646" y="3286112"/>
            <a:ext cx="4071966" cy="1674305"/>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8"/>
              </a:buBlip>
            </a:pPr>
            <a:r>
              <a:rPr lang="tr-TR" sz="3200" dirty="0">
                <a:latin typeface="Times New Roman" pitchFamily="18" charset="0"/>
              </a:rPr>
              <a:t> Mekanik</a:t>
            </a:r>
          </a:p>
          <a:p>
            <a:pPr lvl="0" fontAlgn="base">
              <a:spcBef>
                <a:spcPct val="20000"/>
              </a:spcBef>
              <a:spcAft>
                <a:spcPct val="0"/>
              </a:spcAft>
              <a:buClr>
                <a:schemeClr val="tx2"/>
              </a:buClr>
              <a:buBlip>
                <a:blip r:embed="rId8"/>
              </a:buBlip>
            </a:pPr>
            <a:r>
              <a:rPr lang="tr-TR" sz="3200" dirty="0">
                <a:latin typeface="Times New Roman" pitchFamily="18" charset="0"/>
              </a:rPr>
              <a:t> Ticaret</a:t>
            </a:r>
          </a:p>
          <a:p>
            <a:pPr lvl="0" fontAlgn="base">
              <a:spcBef>
                <a:spcPct val="20000"/>
              </a:spcBef>
              <a:spcAft>
                <a:spcPct val="0"/>
              </a:spcAft>
              <a:buClr>
                <a:schemeClr val="tx2"/>
              </a:buClr>
              <a:buBlip>
                <a:blip r:embed="rId8"/>
              </a:buBlip>
            </a:pPr>
            <a:r>
              <a:rPr lang="tr-TR" sz="3200" dirty="0">
                <a:latin typeface="Times New Roman" pitchFamily="18" charset="0"/>
              </a:rPr>
              <a:t> Sosyal Yardım vb.</a:t>
            </a:r>
            <a:endParaRPr lang="en-US" sz="3200" dirty="0">
              <a:latin typeface="Times New Roman" pitchFamily="18" charset="0"/>
            </a:endParaRPr>
          </a:p>
        </p:txBody>
      </p:sp>
      <p:sp>
        <p:nvSpPr>
          <p:cNvPr id="87" name="TextBox 5"/>
          <p:cNvSpPr txBox="1"/>
          <p:nvPr/>
        </p:nvSpPr>
        <p:spPr>
          <a:xfrm>
            <a:off x="9572628" y="3214674"/>
            <a:ext cx="4572032" cy="1674305"/>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8"/>
              </a:buBlip>
            </a:pPr>
            <a:r>
              <a:rPr lang="tr-TR" sz="3200" dirty="0">
                <a:latin typeface="Times New Roman" pitchFamily="18" charset="0"/>
              </a:rPr>
              <a:t> Sözel Yetenek</a:t>
            </a:r>
          </a:p>
          <a:p>
            <a:pPr lvl="0" fontAlgn="base">
              <a:spcBef>
                <a:spcPct val="20000"/>
              </a:spcBef>
              <a:spcAft>
                <a:spcPct val="0"/>
              </a:spcAft>
              <a:buClr>
                <a:schemeClr val="tx2"/>
              </a:buClr>
              <a:buBlip>
                <a:blip r:embed="rId8"/>
              </a:buBlip>
            </a:pPr>
            <a:r>
              <a:rPr lang="tr-TR" sz="3200" dirty="0">
                <a:latin typeface="Times New Roman" pitchFamily="18" charset="0"/>
              </a:rPr>
              <a:t> Sayısal Yetenek</a:t>
            </a:r>
          </a:p>
          <a:p>
            <a:pPr lvl="0" fontAlgn="base">
              <a:spcBef>
                <a:spcPct val="20000"/>
              </a:spcBef>
              <a:spcAft>
                <a:spcPct val="0"/>
              </a:spcAft>
              <a:buClr>
                <a:schemeClr val="tx2"/>
              </a:buClr>
              <a:buBlip>
                <a:blip r:embed="rId8"/>
              </a:buBlip>
            </a:pPr>
            <a:r>
              <a:rPr lang="tr-TR" sz="3200" dirty="0">
                <a:latin typeface="Times New Roman" pitchFamily="18" charset="0"/>
              </a:rPr>
              <a:t> Şekil- Uzay Yeteneği vb.</a:t>
            </a:r>
            <a:endParaRPr lang="en-US" sz="3200" dirty="0">
              <a:latin typeface="Times New Roman" pitchFamily="18" charset="0"/>
            </a:endParaRPr>
          </a:p>
        </p:txBody>
      </p:sp>
      <p:sp>
        <p:nvSpPr>
          <p:cNvPr id="88" name="TextBox 5"/>
          <p:cNvSpPr txBox="1"/>
          <p:nvPr/>
        </p:nvSpPr>
        <p:spPr>
          <a:xfrm>
            <a:off x="4714844" y="7000888"/>
            <a:ext cx="4071966" cy="1674305"/>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8"/>
              </a:buBlip>
            </a:pPr>
            <a:r>
              <a:rPr lang="tr-TR" sz="3200" dirty="0">
                <a:latin typeface="Times New Roman" pitchFamily="18" charset="0"/>
              </a:rPr>
              <a:t> Yaratıcılık</a:t>
            </a:r>
          </a:p>
          <a:p>
            <a:pPr lvl="0" fontAlgn="base">
              <a:spcBef>
                <a:spcPct val="20000"/>
              </a:spcBef>
              <a:spcAft>
                <a:spcPct val="0"/>
              </a:spcAft>
              <a:buClr>
                <a:schemeClr val="tx2"/>
              </a:buClr>
              <a:buBlip>
                <a:blip r:embed="rId8"/>
              </a:buBlip>
            </a:pPr>
            <a:r>
              <a:rPr lang="tr-TR" sz="3200" dirty="0">
                <a:latin typeface="Times New Roman" pitchFamily="18" charset="0"/>
              </a:rPr>
              <a:t> Liderlik</a:t>
            </a:r>
          </a:p>
          <a:p>
            <a:pPr lvl="0" fontAlgn="base">
              <a:spcBef>
                <a:spcPct val="20000"/>
              </a:spcBef>
              <a:spcAft>
                <a:spcPct val="0"/>
              </a:spcAft>
              <a:buClr>
                <a:schemeClr val="tx2"/>
              </a:buClr>
              <a:buBlip>
                <a:blip r:embed="rId8"/>
              </a:buBlip>
            </a:pPr>
            <a:r>
              <a:rPr lang="tr-TR" sz="3200" dirty="0">
                <a:latin typeface="Times New Roman" pitchFamily="18" charset="0"/>
              </a:rPr>
              <a:t> Kazanç vb.</a:t>
            </a:r>
            <a:endParaRPr lang="en-US" sz="3200" dirty="0">
              <a:latin typeface="Times New Roman" pitchFamily="18" charset="0"/>
            </a:endParaRPr>
          </a:p>
        </p:txBody>
      </p:sp>
      <p:sp>
        <p:nvSpPr>
          <p:cNvPr id="89" name="TextBox 5"/>
          <p:cNvSpPr txBox="1"/>
          <p:nvPr/>
        </p:nvSpPr>
        <p:spPr>
          <a:xfrm>
            <a:off x="11001388" y="7000888"/>
            <a:ext cx="4071966" cy="1083374"/>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8"/>
              </a:buBlip>
            </a:pPr>
            <a:r>
              <a:rPr lang="tr-TR" sz="3200" dirty="0">
                <a:latin typeface="Times New Roman" pitchFamily="18" charset="0"/>
              </a:rPr>
              <a:t> Ruhsal Yönden</a:t>
            </a:r>
          </a:p>
          <a:p>
            <a:pPr lvl="0" fontAlgn="base">
              <a:spcBef>
                <a:spcPct val="20000"/>
              </a:spcBef>
              <a:spcAft>
                <a:spcPct val="0"/>
              </a:spcAft>
              <a:buClr>
                <a:schemeClr val="tx2"/>
              </a:buClr>
              <a:buBlip>
                <a:blip r:embed="rId8"/>
              </a:buBlip>
            </a:pPr>
            <a:r>
              <a:rPr lang="tr-TR" sz="3200" dirty="0">
                <a:latin typeface="Times New Roman" pitchFamily="18" charset="0"/>
              </a:rPr>
              <a:t> Bedensel Yönden</a:t>
            </a:r>
          </a:p>
        </p:txBody>
      </p:sp>
      <p:pic>
        <p:nvPicPr>
          <p:cNvPr id="90" name="Picture 2" descr="\\Rehber1\yenİ rehberlİk\LOGO\manavgat ram logo-1.png"/>
          <p:cNvPicPr>
            <a:picLocks noChangeAspect="1" noChangeArrowheads="1"/>
          </p:cNvPicPr>
          <p:nvPr/>
        </p:nvPicPr>
        <p:blipFill>
          <a:blip r:embed="rId9" cstate="print"/>
          <a:srcRect/>
          <a:stretch>
            <a:fillRect/>
          </a:stretch>
        </p:blipFill>
        <p:spPr bwMode="auto">
          <a:xfrm>
            <a:off x="15716296" y="1142972"/>
            <a:ext cx="1643074" cy="1537069"/>
          </a:xfrm>
          <a:prstGeom prst="rect">
            <a:avLst/>
          </a:prstGeom>
          <a:noFill/>
        </p:spPr>
      </p:pic>
      <p:sp>
        <p:nvSpPr>
          <p:cNvPr id="34" name="33 Yuvarlatılmış Dikdörtgen"/>
          <p:cNvSpPr/>
          <p:nvPr/>
        </p:nvSpPr>
        <p:spPr>
          <a:xfrm rot="21304062">
            <a:off x="959076" y="1174143"/>
            <a:ext cx="756988" cy="740829"/>
          </a:xfrm>
          <a:prstGeom prst="roundRect">
            <a:avLst/>
          </a:prstGeom>
          <a:solidFill>
            <a:schemeClr val="accent3">
              <a:lumMod val="50000"/>
            </a:schemeClr>
          </a:solidFill>
          <a:ln>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tr-TR"/>
          </a:p>
        </p:txBody>
      </p:sp>
      <p:sp>
        <p:nvSpPr>
          <p:cNvPr id="35" name="TextBox 5"/>
          <p:cNvSpPr txBox="1"/>
          <p:nvPr/>
        </p:nvSpPr>
        <p:spPr>
          <a:xfrm rot="21075379">
            <a:off x="957204" y="1414480"/>
            <a:ext cx="785818" cy="436017"/>
          </a:xfrm>
          <a:prstGeom prst="rect">
            <a:avLst/>
          </a:prstGeom>
        </p:spPr>
        <p:txBody>
          <a:bodyPr wrap="square" lIns="0" tIns="0" rIns="0" bIns="0" rtlCol="0" anchor="t">
            <a:spAutoFit/>
          </a:bodyPr>
          <a:lstStyle/>
          <a:p>
            <a:pPr lvl="0" algn="ctr">
              <a:lnSpc>
                <a:spcPts val="3359"/>
              </a:lnSpc>
              <a:spcBef>
                <a:spcPct val="0"/>
              </a:spcBef>
            </a:pPr>
            <a:r>
              <a:rPr lang="tr-TR" sz="4000" b="1" u="none" dirty="0">
                <a:solidFill>
                  <a:schemeClr val="bg1"/>
                </a:solidFill>
                <a:latin typeface="Verdana" pitchFamily="34" charset="0"/>
                <a:ea typeface="Verdana" pitchFamily="34" charset="0"/>
                <a:cs typeface="Verdana" pitchFamily="34" charset="0"/>
              </a:rPr>
              <a:t>1</a:t>
            </a:r>
            <a:endParaRPr lang="en-US" sz="4000" b="1" u="none" dirty="0">
              <a:solidFill>
                <a:schemeClr val="bg1"/>
              </a:solidFill>
              <a:latin typeface="Verdana" pitchFamily="34" charset="0"/>
              <a:ea typeface="Verdana" pitchFamily="34" charset="0"/>
              <a:cs typeface="Verdan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92974">
            <a:off x="675353" y="1087012"/>
            <a:ext cx="17102336" cy="7916631"/>
          </a:xfrm>
          <a:prstGeom prst="rect">
            <a:avLst/>
          </a:prstGeom>
          <a:solidFill>
            <a:srgbClr val="EDECE7"/>
          </a:solidFill>
        </p:spPr>
      </p:sp>
      <p:pic>
        <p:nvPicPr>
          <p:cNvPr id="3" name="Picture 3"/>
          <p:cNvPicPr>
            <a:picLocks noChangeAspect="1"/>
          </p:cNvPicPr>
          <p:nvPr/>
        </p:nvPicPr>
        <p:blipFill>
          <a:blip r:embed="rId4"/>
          <a:srcRect/>
          <a:stretch>
            <a:fillRect/>
          </a:stretch>
        </p:blipFill>
        <p:spPr>
          <a:xfrm rot="-428230">
            <a:off x="-1401109" y="-1204374"/>
            <a:ext cx="4456085" cy="4318351"/>
          </a:xfrm>
          <a:prstGeom prst="rect">
            <a:avLst/>
          </a:prstGeom>
        </p:spPr>
      </p:pic>
      <p:pic>
        <p:nvPicPr>
          <p:cNvPr id="4" name="Picture 4"/>
          <p:cNvPicPr>
            <a:picLocks noChangeAspect="1"/>
          </p:cNvPicPr>
          <p:nvPr/>
        </p:nvPicPr>
        <p:blipFill>
          <a:blip r:embed="rId4"/>
          <a:srcRect/>
          <a:stretch>
            <a:fillRect/>
          </a:stretch>
        </p:blipFill>
        <p:spPr>
          <a:xfrm rot="-9082375">
            <a:off x="153787" y="-1019117"/>
            <a:ext cx="4456085" cy="4318351"/>
          </a:xfrm>
          <a:prstGeom prst="rect">
            <a:avLst/>
          </a:prstGeom>
        </p:spPr>
      </p:pic>
      <p:grpSp>
        <p:nvGrpSpPr>
          <p:cNvPr id="5" name="Group 5"/>
          <p:cNvGrpSpPr/>
          <p:nvPr/>
        </p:nvGrpSpPr>
        <p:grpSpPr>
          <a:xfrm rot="-167779">
            <a:off x="810800" y="746609"/>
            <a:ext cx="8696106" cy="1239033"/>
            <a:chOff x="0" y="0"/>
            <a:chExt cx="4563064" cy="846672"/>
          </a:xfrm>
          <a:solidFill>
            <a:srgbClr val="0070C0"/>
          </a:solidFill>
        </p:grpSpPr>
        <p:sp>
          <p:nvSpPr>
            <p:cNvPr id="6" name="AutoShape 6"/>
            <p:cNvSpPr/>
            <p:nvPr/>
          </p:nvSpPr>
          <p:spPr>
            <a:xfrm>
              <a:off x="0" y="0"/>
              <a:ext cx="4563064" cy="846672"/>
            </a:xfrm>
            <a:prstGeom prst="rect">
              <a:avLst/>
            </a:prstGeom>
            <a:grpFill/>
          </p:spPr>
        </p:sp>
        <p:sp>
          <p:nvSpPr>
            <p:cNvPr id="7" name="TextBox 7"/>
            <p:cNvSpPr txBox="1"/>
            <p:nvPr/>
          </p:nvSpPr>
          <p:spPr>
            <a:xfrm>
              <a:off x="327700" y="268469"/>
              <a:ext cx="4224397" cy="350523"/>
            </a:xfrm>
            <a:prstGeom prst="rect">
              <a:avLst/>
            </a:prstGeom>
            <a:grpFill/>
          </p:spPr>
          <p:txBody>
            <a:bodyPr wrap="square" lIns="0" tIns="0" rIns="0" bIns="0" rtlCol="0" anchor="t">
              <a:spAutoFit/>
            </a:bodyPr>
            <a:lstStyle/>
            <a:p>
              <a:pPr algn="ctr">
                <a:lnSpc>
                  <a:spcPts val="3960"/>
                </a:lnSpc>
              </a:pPr>
              <a:r>
                <a:rPr lang="tr-TR" sz="4000" b="1" spc="-36" dirty="0">
                  <a:solidFill>
                    <a:schemeClr val="bg1"/>
                  </a:solidFill>
                  <a:latin typeface="Calisto MT" pitchFamily="18" charset="0"/>
                </a:rPr>
                <a:t>Mesleğin Özelliklerini Tanımak</a:t>
              </a:r>
              <a:endParaRPr lang="en-US" sz="4000" b="1" spc="-36" dirty="0">
                <a:solidFill>
                  <a:schemeClr val="bg1"/>
                </a:solidFill>
                <a:latin typeface="Calisto MT" pitchFamily="18" charset="0"/>
              </a:endParaRPr>
            </a:p>
          </p:txBody>
        </p:sp>
      </p:grpSp>
      <p:pic>
        <p:nvPicPr>
          <p:cNvPr id="11" name="Picture 11"/>
          <p:cNvPicPr>
            <a:picLocks noChangeAspect="1"/>
          </p:cNvPicPr>
          <p:nvPr/>
        </p:nvPicPr>
        <p:blipFill>
          <a:blip r:embed="rId5"/>
          <a:srcRect/>
          <a:stretch>
            <a:fillRect/>
          </a:stretch>
        </p:blipFill>
        <p:spPr>
          <a:xfrm rot="465462">
            <a:off x="16051978" y="4803044"/>
            <a:ext cx="1434914" cy="1895554"/>
          </a:xfrm>
          <a:prstGeom prst="rect">
            <a:avLst/>
          </a:prstGeom>
        </p:spPr>
      </p:pic>
      <p:pic>
        <p:nvPicPr>
          <p:cNvPr id="12" name="Picture 12"/>
          <p:cNvPicPr>
            <a:picLocks noChangeAspect="1"/>
          </p:cNvPicPr>
          <p:nvPr/>
        </p:nvPicPr>
        <p:blipFill>
          <a:blip r:embed="rId6" cstate="print"/>
          <a:srcRect/>
          <a:stretch>
            <a:fillRect/>
          </a:stretch>
        </p:blipFill>
        <p:spPr>
          <a:xfrm rot="1990671">
            <a:off x="15653960" y="6106182"/>
            <a:ext cx="1866255" cy="589228"/>
          </a:xfrm>
          <a:prstGeom prst="rect">
            <a:avLst/>
          </a:prstGeom>
        </p:spPr>
      </p:pic>
      <p:grpSp>
        <p:nvGrpSpPr>
          <p:cNvPr id="8" name="Group 13"/>
          <p:cNvGrpSpPr/>
          <p:nvPr/>
        </p:nvGrpSpPr>
        <p:grpSpPr>
          <a:xfrm>
            <a:off x="428564" y="7000888"/>
            <a:ext cx="1535204" cy="1975283"/>
            <a:chOff x="0" y="0"/>
            <a:chExt cx="2046939" cy="2633710"/>
          </a:xfrm>
        </p:grpSpPr>
        <p:pic>
          <p:nvPicPr>
            <p:cNvPr id="14" name="Picture 14"/>
            <p:cNvPicPr>
              <a:picLocks noChangeAspect="1"/>
            </p:cNvPicPr>
            <p:nvPr/>
          </p:nvPicPr>
          <p:blipFill>
            <a:blip r:embed="rId7"/>
            <a:srcRect/>
            <a:stretch>
              <a:fillRect/>
            </a:stretch>
          </p:blipFill>
          <p:spPr>
            <a:xfrm>
              <a:off x="0" y="0"/>
              <a:ext cx="2046939" cy="2514811"/>
            </a:xfrm>
            <a:prstGeom prst="rect">
              <a:avLst/>
            </a:prstGeom>
          </p:spPr>
        </p:pic>
        <p:pic>
          <p:nvPicPr>
            <p:cNvPr id="15" name="Picture 15"/>
            <p:cNvPicPr>
              <a:picLocks noChangeAspect="1"/>
            </p:cNvPicPr>
            <p:nvPr/>
          </p:nvPicPr>
          <p:blipFill>
            <a:blip r:embed="rId8" cstate="print"/>
            <a:srcRect/>
            <a:stretch>
              <a:fillRect/>
            </a:stretch>
          </p:blipFill>
          <p:spPr>
            <a:xfrm rot="10236637">
              <a:off x="147190" y="1896998"/>
              <a:ext cx="1864225" cy="588587"/>
            </a:xfrm>
            <a:prstGeom prst="rect">
              <a:avLst/>
            </a:prstGeom>
          </p:spPr>
        </p:pic>
      </p:grpSp>
      <p:sp>
        <p:nvSpPr>
          <p:cNvPr id="86" name="TextBox 5"/>
          <p:cNvSpPr txBox="1"/>
          <p:nvPr/>
        </p:nvSpPr>
        <p:spPr>
          <a:xfrm>
            <a:off x="3786150" y="2643170"/>
            <a:ext cx="9572692" cy="5219891"/>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9"/>
              </a:buBlip>
            </a:pPr>
            <a:r>
              <a:rPr lang="tr-TR" sz="3200" dirty="0">
                <a:latin typeface="Times New Roman" pitchFamily="18" charset="0"/>
              </a:rPr>
              <a:t> </a:t>
            </a:r>
            <a:r>
              <a:rPr lang="tr-TR" sz="3200" dirty="0"/>
              <a:t>İşin Adı ve Tanımı</a:t>
            </a:r>
          </a:p>
          <a:p>
            <a:pPr lvl="0" fontAlgn="base">
              <a:spcBef>
                <a:spcPct val="20000"/>
              </a:spcBef>
              <a:spcAft>
                <a:spcPct val="0"/>
              </a:spcAft>
              <a:buClr>
                <a:schemeClr val="tx2"/>
              </a:buClr>
              <a:buBlip>
                <a:blip r:embed="rId9"/>
              </a:buBlip>
            </a:pPr>
            <a:r>
              <a:rPr lang="tr-TR" sz="3200" dirty="0"/>
              <a:t> İşe Girme Olanakları </a:t>
            </a:r>
          </a:p>
          <a:p>
            <a:pPr lvl="0" fontAlgn="base">
              <a:spcBef>
                <a:spcPct val="20000"/>
              </a:spcBef>
              <a:spcAft>
                <a:spcPct val="0"/>
              </a:spcAft>
              <a:buClr>
                <a:schemeClr val="tx2"/>
              </a:buClr>
              <a:buBlip>
                <a:blip r:embed="rId9"/>
              </a:buBlip>
            </a:pPr>
            <a:r>
              <a:rPr lang="tr-TR" sz="3200" dirty="0"/>
              <a:t> İşin Özelliği</a:t>
            </a:r>
          </a:p>
          <a:p>
            <a:pPr lvl="0" fontAlgn="base">
              <a:spcBef>
                <a:spcPct val="20000"/>
              </a:spcBef>
              <a:spcAft>
                <a:spcPct val="0"/>
              </a:spcAft>
              <a:buClr>
                <a:schemeClr val="tx2"/>
              </a:buClr>
              <a:buBlip>
                <a:blip r:embed="rId9"/>
              </a:buBlip>
            </a:pPr>
            <a:r>
              <a:rPr lang="tr-TR" sz="3200" dirty="0"/>
              <a:t> Çalışma Ortamı</a:t>
            </a:r>
          </a:p>
          <a:p>
            <a:pPr lvl="0" fontAlgn="base">
              <a:spcBef>
                <a:spcPct val="20000"/>
              </a:spcBef>
              <a:spcAft>
                <a:spcPct val="0"/>
              </a:spcAft>
              <a:buClr>
                <a:schemeClr val="tx2"/>
              </a:buClr>
              <a:buBlip>
                <a:blip r:embed="rId9"/>
              </a:buBlip>
            </a:pPr>
            <a:r>
              <a:rPr lang="tr-TR" sz="3200" dirty="0"/>
              <a:t> Öğrenim Biçimi ve Süresi</a:t>
            </a:r>
          </a:p>
          <a:p>
            <a:pPr lvl="0" fontAlgn="base">
              <a:spcBef>
                <a:spcPct val="20000"/>
              </a:spcBef>
              <a:spcAft>
                <a:spcPct val="0"/>
              </a:spcAft>
              <a:buClr>
                <a:schemeClr val="tx2"/>
              </a:buClr>
              <a:buBlip>
                <a:blip r:embed="rId9"/>
              </a:buBlip>
            </a:pPr>
            <a:r>
              <a:rPr lang="tr-TR" sz="3200" dirty="0"/>
              <a:t> İşe Giriş</a:t>
            </a:r>
          </a:p>
          <a:p>
            <a:pPr lvl="0" fontAlgn="base">
              <a:spcBef>
                <a:spcPct val="20000"/>
              </a:spcBef>
              <a:spcAft>
                <a:spcPct val="0"/>
              </a:spcAft>
              <a:buClr>
                <a:schemeClr val="tx2"/>
              </a:buClr>
              <a:buBlip>
                <a:blip r:embed="rId9"/>
              </a:buBlip>
            </a:pPr>
            <a:r>
              <a:rPr lang="tr-TR" sz="3200" dirty="0"/>
              <a:t> İşte İlerleme (kariyer)</a:t>
            </a:r>
          </a:p>
          <a:p>
            <a:pPr lvl="0" fontAlgn="base">
              <a:spcBef>
                <a:spcPct val="20000"/>
              </a:spcBef>
              <a:spcAft>
                <a:spcPct val="0"/>
              </a:spcAft>
              <a:buClr>
                <a:schemeClr val="tx2"/>
              </a:buClr>
              <a:buBlip>
                <a:blip r:embed="rId9"/>
              </a:buBlip>
            </a:pPr>
            <a:r>
              <a:rPr lang="tr-TR" sz="3200" dirty="0"/>
              <a:t> Kazanç Durumu</a:t>
            </a:r>
          </a:p>
          <a:p>
            <a:pPr lvl="0" fontAlgn="base">
              <a:spcBef>
                <a:spcPct val="20000"/>
              </a:spcBef>
              <a:spcAft>
                <a:spcPct val="0"/>
              </a:spcAft>
              <a:buClr>
                <a:schemeClr val="tx2"/>
              </a:buClr>
              <a:buBlip>
                <a:blip r:embed="rId9"/>
              </a:buBlip>
            </a:pPr>
            <a:r>
              <a:rPr lang="tr-TR" sz="3200" dirty="0"/>
              <a:t> Avantaj ve Dezavantajları</a:t>
            </a:r>
          </a:p>
        </p:txBody>
      </p:sp>
      <p:pic>
        <p:nvPicPr>
          <p:cNvPr id="90" name="Picture 2" descr="\\Rehber1\yenİ rehberlİk\LOGO\manavgat ram logo-1.png"/>
          <p:cNvPicPr>
            <a:picLocks noChangeAspect="1" noChangeArrowheads="1"/>
          </p:cNvPicPr>
          <p:nvPr/>
        </p:nvPicPr>
        <p:blipFill>
          <a:blip r:embed="rId10" cstate="print"/>
          <a:srcRect/>
          <a:stretch>
            <a:fillRect/>
          </a:stretch>
        </p:blipFill>
        <p:spPr bwMode="auto">
          <a:xfrm>
            <a:off x="15716296" y="1142972"/>
            <a:ext cx="1643074" cy="1537069"/>
          </a:xfrm>
          <a:prstGeom prst="rect">
            <a:avLst/>
          </a:prstGeom>
          <a:noFill/>
        </p:spPr>
      </p:pic>
      <p:sp>
        <p:nvSpPr>
          <p:cNvPr id="16" name="15 Yuvarlatılmış Dikdörtgen"/>
          <p:cNvSpPr/>
          <p:nvPr/>
        </p:nvSpPr>
        <p:spPr>
          <a:xfrm rot="21304062">
            <a:off x="959076" y="1174143"/>
            <a:ext cx="756988" cy="740829"/>
          </a:xfrm>
          <a:prstGeom prst="roundRect">
            <a:avLst/>
          </a:prstGeom>
          <a:solidFill>
            <a:schemeClr val="accent3">
              <a:lumMod val="50000"/>
            </a:schemeClr>
          </a:solidFill>
          <a:ln>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tr-TR"/>
          </a:p>
        </p:txBody>
      </p:sp>
      <p:sp>
        <p:nvSpPr>
          <p:cNvPr id="17" name="TextBox 5"/>
          <p:cNvSpPr txBox="1"/>
          <p:nvPr/>
        </p:nvSpPr>
        <p:spPr>
          <a:xfrm rot="21075379">
            <a:off x="957204" y="1414480"/>
            <a:ext cx="785818" cy="436017"/>
          </a:xfrm>
          <a:prstGeom prst="rect">
            <a:avLst/>
          </a:prstGeom>
        </p:spPr>
        <p:txBody>
          <a:bodyPr wrap="square" lIns="0" tIns="0" rIns="0" bIns="0" rtlCol="0" anchor="t">
            <a:spAutoFit/>
          </a:bodyPr>
          <a:lstStyle/>
          <a:p>
            <a:pPr lvl="0" algn="ctr">
              <a:lnSpc>
                <a:spcPts val="3359"/>
              </a:lnSpc>
              <a:spcBef>
                <a:spcPct val="0"/>
              </a:spcBef>
            </a:pPr>
            <a:r>
              <a:rPr lang="tr-TR" sz="4000" b="1" dirty="0">
                <a:solidFill>
                  <a:schemeClr val="bg1"/>
                </a:solidFill>
                <a:latin typeface="Verdana" pitchFamily="34" charset="0"/>
                <a:ea typeface="Verdana" pitchFamily="34" charset="0"/>
                <a:cs typeface="Verdana" pitchFamily="34" charset="0"/>
              </a:rPr>
              <a:t>2</a:t>
            </a:r>
            <a:endParaRPr lang="en-US" sz="4000" b="1" u="none" dirty="0">
              <a:solidFill>
                <a:schemeClr val="bg1"/>
              </a:solidFill>
              <a:latin typeface="Verdana" pitchFamily="34" charset="0"/>
              <a:ea typeface="Verdana" pitchFamily="34" charset="0"/>
              <a:cs typeface="Verdana" pitchFamily="34" charset="0"/>
            </a:endParaRPr>
          </a:p>
        </p:txBody>
      </p:sp>
      <p:graphicFrame>
        <p:nvGraphicFramePr>
          <p:cNvPr id="3074" name="Object 2"/>
          <p:cNvGraphicFramePr>
            <a:graphicFrameLocks noChangeAspect="1"/>
          </p:cNvGraphicFramePr>
          <p:nvPr/>
        </p:nvGraphicFramePr>
        <p:xfrm>
          <a:off x="11215702" y="2143104"/>
          <a:ext cx="2191695" cy="5500726"/>
        </p:xfrm>
        <a:graphic>
          <a:graphicData uri="http://schemas.openxmlformats.org/presentationml/2006/ole">
            <mc:AlternateContent xmlns:mc="http://schemas.openxmlformats.org/markup-compatibility/2006">
              <mc:Choice xmlns:v="urn:schemas-microsoft-com:vml" Requires="v">
                <p:oleObj spid="_x0000_s3075" name="Klip" r:id="rId11" imgW="2248560" imgH="4852440" progId="">
                  <p:embed/>
                </p:oleObj>
              </mc:Choice>
              <mc:Fallback>
                <p:oleObj name="Klip" r:id="rId11" imgW="2248560" imgH="4852440" progId="">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15702" y="2143104"/>
                        <a:ext cx="2191695" cy="55007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92974">
            <a:off x="675353" y="1087012"/>
            <a:ext cx="17102336" cy="7916631"/>
          </a:xfrm>
          <a:prstGeom prst="rect">
            <a:avLst/>
          </a:prstGeom>
          <a:solidFill>
            <a:srgbClr val="EDECE7"/>
          </a:solidFill>
        </p:spPr>
      </p:sp>
      <p:pic>
        <p:nvPicPr>
          <p:cNvPr id="3" name="Picture 3"/>
          <p:cNvPicPr>
            <a:picLocks noChangeAspect="1"/>
          </p:cNvPicPr>
          <p:nvPr/>
        </p:nvPicPr>
        <p:blipFill>
          <a:blip r:embed="rId3"/>
          <a:srcRect/>
          <a:stretch>
            <a:fillRect/>
          </a:stretch>
        </p:blipFill>
        <p:spPr>
          <a:xfrm rot="-428230">
            <a:off x="-1401109" y="-1204374"/>
            <a:ext cx="4456085" cy="4318351"/>
          </a:xfrm>
          <a:prstGeom prst="rect">
            <a:avLst/>
          </a:prstGeom>
        </p:spPr>
      </p:pic>
      <p:pic>
        <p:nvPicPr>
          <p:cNvPr id="4" name="Picture 4"/>
          <p:cNvPicPr>
            <a:picLocks noChangeAspect="1"/>
          </p:cNvPicPr>
          <p:nvPr/>
        </p:nvPicPr>
        <p:blipFill>
          <a:blip r:embed="rId3"/>
          <a:srcRect/>
          <a:stretch>
            <a:fillRect/>
          </a:stretch>
        </p:blipFill>
        <p:spPr>
          <a:xfrm rot="-9082375">
            <a:off x="153787" y="-1019117"/>
            <a:ext cx="4456085" cy="4318351"/>
          </a:xfrm>
          <a:prstGeom prst="rect">
            <a:avLst/>
          </a:prstGeom>
        </p:spPr>
      </p:pic>
      <p:grpSp>
        <p:nvGrpSpPr>
          <p:cNvPr id="5" name="Group 5"/>
          <p:cNvGrpSpPr/>
          <p:nvPr/>
        </p:nvGrpSpPr>
        <p:grpSpPr>
          <a:xfrm rot="-167779">
            <a:off x="811227" y="764099"/>
            <a:ext cx="7979091" cy="1239033"/>
            <a:chOff x="0" y="0"/>
            <a:chExt cx="4563064" cy="846672"/>
          </a:xfrm>
          <a:solidFill>
            <a:srgbClr val="0070C0"/>
          </a:solidFill>
        </p:grpSpPr>
        <p:sp>
          <p:nvSpPr>
            <p:cNvPr id="6" name="AutoShape 6"/>
            <p:cNvSpPr/>
            <p:nvPr/>
          </p:nvSpPr>
          <p:spPr>
            <a:xfrm>
              <a:off x="0" y="0"/>
              <a:ext cx="4563064" cy="846672"/>
            </a:xfrm>
            <a:prstGeom prst="rect">
              <a:avLst/>
            </a:prstGeom>
            <a:grpFill/>
          </p:spPr>
        </p:sp>
        <p:sp>
          <p:nvSpPr>
            <p:cNvPr id="7" name="TextBox 7"/>
            <p:cNvSpPr txBox="1"/>
            <p:nvPr/>
          </p:nvSpPr>
          <p:spPr>
            <a:xfrm>
              <a:off x="274449" y="290362"/>
              <a:ext cx="4224397" cy="350523"/>
            </a:xfrm>
            <a:prstGeom prst="rect">
              <a:avLst/>
            </a:prstGeom>
            <a:grpFill/>
          </p:spPr>
          <p:txBody>
            <a:bodyPr wrap="square" lIns="0" tIns="0" rIns="0" bIns="0" rtlCol="0" anchor="t">
              <a:spAutoFit/>
            </a:bodyPr>
            <a:lstStyle/>
            <a:p>
              <a:pPr algn="ctr">
                <a:lnSpc>
                  <a:spcPts val="3960"/>
                </a:lnSpc>
              </a:pPr>
              <a:r>
                <a:rPr lang="tr-TR" sz="4000" b="1" spc="-36" dirty="0">
                  <a:solidFill>
                    <a:schemeClr val="bg1"/>
                  </a:solidFill>
                  <a:latin typeface="Calisto MT" pitchFamily="18" charset="0"/>
                </a:rPr>
                <a:t>Ortak Noktaları Belirlemek</a:t>
              </a:r>
              <a:endParaRPr lang="en-US" sz="4000" b="1" spc="-36" dirty="0">
                <a:solidFill>
                  <a:schemeClr val="bg1"/>
                </a:solidFill>
                <a:latin typeface="Calisto MT" pitchFamily="18" charset="0"/>
              </a:endParaRPr>
            </a:p>
          </p:txBody>
        </p:sp>
      </p:grpSp>
      <p:pic>
        <p:nvPicPr>
          <p:cNvPr id="11" name="Picture 11"/>
          <p:cNvPicPr>
            <a:picLocks noChangeAspect="1"/>
          </p:cNvPicPr>
          <p:nvPr/>
        </p:nvPicPr>
        <p:blipFill>
          <a:blip r:embed="rId4"/>
          <a:srcRect/>
          <a:stretch>
            <a:fillRect/>
          </a:stretch>
        </p:blipFill>
        <p:spPr>
          <a:xfrm rot="465462">
            <a:off x="16051978" y="4803044"/>
            <a:ext cx="1434914" cy="1895554"/>
          </a:xfrm>
          <a:prstGeom prst="rect">
            <a:avLst/>
          </a:prstGeom>
        </p:spPr>
      </p:pic>
      <p:pic>
        <p:nvPicPr>
          <p:cNvPr id="12" name="Picture 12"/>
          <p:cNvPicPr>
            <a:picLocks noChangeAspect="1"/>
          </p:cNvPicPr>
          <p:nvPr/>
        </p:nvPicPr>
        <p:blipFill>
          <a:blip r:embed="rId5" cstate="print"/>
          <a:srcRect/>
          <a:stretch>
            <a:fillRect/>
          </a:stretch>
        </p:blipFill>
        <p:spPr>
          <a:xfrm rot="1990671">
            <a:off x="15653960" y="6106182"/>
            <a:ext cx="1866255" cy="589228"/>
          </a:xfrm>
          <a:prstGeom prst="rect">
            <a:avLst/>
          </a:prstGeom>
        </p:spPr>
      </p:pic>
      <p:grpSp>
        <p:nvGrpSpPr>
          <p:cNvPr id="8" name="Group 13"/>
          <p:cNvGrpSpPr/>
          <p:nvPr/>
        </p:nvGrpSpPr>
        <p:grpSpPr>
          <a:xfrm>
            <a:off x="428564" y="7000888"/>
            <a:ext cx="1535204" cy="1975283"/>
            <a:chOff x="0" y="0"/>
            <a:chExt cx="2046939" cy="2633710"/>
          </a:xfrm>
        </p:grpSpPr>
        <p:pic>
          <p:nvPicPr>
            <p:cNvPr id="14" name="Picture 14"/>
            <p:cNvPicPr>
              <a:picLocks noChangeAspect="1"/>
            </p:cNvPicPr>
            <p:nvPr/>
          </p:nvPicPr>
          <p:blipFill>
            <a:blip r:embed="rId6"/>
            <a:srcRect/>
            <a:stretch>
              <a:fillRect/>
            </a:stretch>
          </p:blipFill>
          <p:spPr>
            <a:xfrm>
              <a:off x="0" y="0"/>
              <a:ext cx="2046939" cy="2514811"/>
            </a:xfrm>
            <a:prstGeom prst="rect">
              <a:avLst/>
            </a:prstGeom>
          </p:spPr>
        </p:pic>
        <p:pic>
          <p:nvPicPr>
            <p:cNvPr id="15" name="Picture 15"/>
            <p:cNvPicPr>
              <a:picLocks noChangeAspect="1"/>
            </p:cNvPicPr>
            <p:nvPr/>
          </p:nvPicPr>
          <p:blipFill>
            <a:blip r:embed="rId7" cstate="print"/>
            <a:srcRect/>
            <a:stretch>
              <a:fillRect/>
            </a:stretch>
          </p:blipFill>
          <p:spPr>
            <a:xfrm rot="10236637">
              <a:off x="147190" y="1896998"/>
              <a:ext cx="1864225" cy="588587"/>
            </a:xfrm>
            <a:prstGeom prst="rect">
              <a:avLst/>
            </a:prstGeom>
          </p:spPr>
        </p:pic>
      </p:grpSp>
      <p:pic>
        <p:nvPicPr>
          <p:cNvPr id="90" name="Picture 2" descr="\\Rehber1\yenİ rehberlİk\LOGO\manavgat ram logo-1.png"/>
          <p:cNvPicPr>
            <a:picLocks noChangeAspect="1" noChangeArrowheads="1"/>
          </p:cNvPicPr>
          <p:nvPr/>
        </p:nvPicPr>
        <p:blipFill>
          <a:blip r:embed="rId8" cstate="print"/>
          <a:srcRect/>
          <a:stretch>
            <a:fillRect/>
          </a:stretch>
        </p:blipFill>
        <p:spPr bwMode="auto">
          <a:xfrm>
            <a:off x="15716296" y="1142972"/>
            <a:ext cx="1643074" cy="1537069"/>
          </a:xfrm>
          <a:prstGeom prst="rect">
            <a:avLst/>
          </a:prstGeom>
          <a:noFill/>
        </p:spPr>
      </p:pic>
      <p:sp>
        <p:nvSpPr>
          <p:cNvPr id="17" name="AutoShape 52"/>
          <p:cNvSpPr/>
          <p:nvPr/>
        </p:nvSpPr>
        <p:spPr>
          <a:xfrm>
            <a:off x="2643142" y="2928922"/>
            <a:ext cx="11572956" cy="1428760"/>
          </a:xfrm>
          <a:prstGeom prst="roundRect">
            <a:avLst/>
          </a:prstGeom>
          <a:solidFill>
            <a:srgbClr val="D2B4BB"/>
          </a:solidFill>
        </p:spPr>
      </p:sp>
      <p:sp>
        <p:nvSpPr>
          <p:cNvPr id="86" name="TextBox 5"/>
          <p:cNvSpPr txBox="1"/>
          <p:nvPr/>
        </p:nvSpPr>
        <p:spPr>
          <a:xfrm>
            <a:off x="3286084" y="3357550"/>
            <a:ext cx="10572824" cy="492443"/>
          </a:xfrm>
          <a:prstGeom prst="rect">
            <a:avLst/>
          </a:prstGeom>
        </p:spPr>
        <p:txBody>
          <a:bodyPr wrap="square" lIns="0" tIns="0" rIns="0" bIns="0" rtlCol="0" anchor="t">
            <a:spAutoFit/>
          </a:bodyPr>
          <a:lstStyle/>
          <a:p>
            <a:pPr lvl="0" fontAlgn="base">
              <a:spcBef>
                <a:spcPct val="20000"/>
              </a:spcBef>
              <a:spcAft>
                <a:spcPct val="0"/>
              </a:spcAft>
              <a:buClr>
                <a:schemeClr val="tx2"/>
              </a:buClr>
            </a:pPr>
            <a:r>
              <a:rPr lang="tr-TR" sz="3200" dirty="0"/>
              <a:t>Kendi özelliklerinizle mesleğin özellikleri ne derece uyuşuyor?</a:t>
            </a:r>
          </a:p>
        </p:txBody>
      </p:sp>
      <p:sp>
        <p:nvSpPr>
          <p:cNvPr id="23" name="AutoShape 52"/>
          <p:cNvSpPr/>
          <p:nvPr/>
        </p:nvSpPr>
        <p:spPr>
          <a:xfrm>
            <a:off x="3143208" y="5715004"/>
            <a:ext cx="11572956" cy="1428760"/>
          </a:xfrm>
          <a:prstGeom prst="roundRect">
            <a:avLst/>
          </a:prstGeom>
          <a:solidFill>
            <a:srgbClr val="D2B4BB"/>
          </a:solidFill>
        </p:spPr>
      </p:sp>
      <p:sp>
        <p:nvSpPr>
          <p:cNvPr id="22" name="TextBox 5"/>
          <p:cNvSpPr txBox="1"/>
          <p:nvPr/>
        </p:nvSpPr>
        <p:spPr>
          <a:xfrm>
            <a:off x="3643274" y="5929318"/>
            <a:ext cx="10572824" cy="1575816"/>
          </a:xfrm>
          <a:prstGeom prst="rect">
            <a:avLst/>
          </a:prstGeom>
        </p:spPr>
        <p:txBody>
          <a:bodyPr wrap="square" lIns="0" tIns="0" rIns="0" bIns="0" rtlCol="0" anchor="t">
            <a:spAutoFit/>
          </a:bodyPr>
          <a:lstStyle/>
          <a:p>
            <a:pPr fontAlgn="base">
              <a:spcBef>
                <a:spcPct val="20000"/>
              </a:spcBef>
              <a:spcAft>
                <a:spcPct val="0"/>
              </a:spcAft>
              <a:buClr>
                <a:schemeClr val="tx2"/>
              </a:buClr>
            </a:pPr>
            <a:r>
              <a:rPr lang="tr-TR" sz="3200" dirty="0"/>
              <a:t>Meslekle uyuşmayan özellikleriniz meslek yaşamınızı olumsuz yönde etkileyecek türden mi?</a:t>
            </a:r>
          </a:p>
          <a:p>
            <a:pPr lvl="0" fontAlgn="base">
              <a:spcBef>
                <a:spcPct val="20000"/>
              </a:spcBef>
              <a:spcAft>
                <a:spcPct val="0"/>
              </a:spcAft>
              <a:buClr>
                <a:schemeClr val="tx2"/>
              </a:buClr>
            </a:pPr>
            <a:endParaRPr lang="tr-TR" sz="3200" dirty="0"/>
          </a:p>
        </p:txBody>
      </p:sp>
      <p:pic>
        <p:nvPicPr>
          <p:cNvPr id="25" name="Picture 28"/>
          <p:cNvPicPr>
            <a:picLocks noChangeAspect="1"/>
          </p:cNvPicPr>
          <p:nvPr/>
        </p:nvPicPr>
        <p:blipFill>
          <a:blip r:embed="rId9"/>
          <a:srcRect/>
          <a:stretch>
            <a:fillRect/>
          </a:stretch>
        </p:blipFill>
        <p:spPr>
          <a:xfrm rot="1611092">
            <a:off x="7233924" y="4757542"/>
            <a:ext cx="2153909" cy="280864"/>
          </a:xfrm>
          <a:prstGeom prst="rect">
            <a:avLst/>
          </a:prstGeom>
        </p:spPr>
      </p:pic>
      <p:pic>
        <p:nvPicPr>
          <p:cNvPr id="26" name="Picture 28"/>
          <p:cNvPicPr>
            <a:picLocks noChangeAspect="1"/>
          </p:cNvPicPr>
          <p:nvPr/>
        </p:nvPicPr>
        <p:blipFill>
          <a:blip r:embed="rId9"/>
          <a:srcRect/>
          <a:stretch>
            <a:fillRect/>
          </a:stretch>
        </p:blipFill>
        <p:spPr>
          <a:xfrm rot="1832480">
            <a:off x="8734122" y="4757543"/>
            <a:ext cx="2153909" cy="280864"/>
          </a:xfrm>
          <a:prstGeom prst="rect">
            <a:avLst/>
          </a:prstGeom>
        </p:spPr>
      </p:pic>
      <p:pic>
        <p:nvPicPr>
          <p:cNvPr id="27" name="Picture 28"/>
          <p:cNvPicPr>
            <a:picLocks noChangeAspect="1"/>
          </p:cNvPicPr>
          <p:nvPr/>
        </p:nvPicPr>
        <p:blipFill>
          <a:blip r:embed="rId9"/>
          <a:srcRect/>
          <a:stretch>
            <a:fillRect/>
          </a:stretch>
        </p:blipFill>
        <p:spPr>
          <a:xfrm rot="1611092">
            <a:off x="5590851" y="4828979"/>
            <a:ext cx="2153909" cy="280864"/>
          </a:xfrm>
          <a:prstGeom prst="rect">
            <a:avLst/>
          </a:prstGeom>
        </p:spPr>
      </p:pic>
      <p:sp>
        <p:nvSpPr>
          <p:cNvPr id="21" name="20 Yuvarlatılmış Dikdörtgen"/>
          <p:cNvSpPr/>
          <p:nvPr/>
        </p:nvSpPr>
        <p:spPr>
          <a:xfrm rot="21304062">
            <a:off x="959076" y="1174143"/>
            <a:ext cx="756988" cy="740829"/>
          </a:xfrm>
          <a:prstGeom prst="roundRect">
            <a:avLst/>
          </a:prstGeom>
          <a:solidFill>
            <a:schemeClr val="accent3">
              <a:lumMod val="50000"/>
            </a:schemeClr>
          </a:solidFill>
          <a:ln>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tr-TR"/>
          </a:p>
        </p:txBody>
      </p:sp>
      <p:sp>
        <p:nvSpPr>
          <p:cNvPr id="28" name="TextBox 5"/>
          <p:cNvSpPr txBox="1"/>
          <p:nvPr/>
        </p:nvSpPr>
        <p:spPr>
          <a:xfrm rot="21075379">
            <a:off x="957204" y="1414480"/>
            <a:ext cx="785818" cy="436017"/>
          </a:xfrm>
          <a:prstGeom prst="rect">
            <a:avLst/>
          </a:prstGeom>
        </p:spPr>
        <p:txBody>
          <a:bodyPr wrap="square" lIns="0" tIns="0" rIns="0" bIns="0" rtlCol="0" anchor="t">
            <a:spAutoFit/>
          </a:bodyPr>
          <a:lstStyle/>
          <a:p>
            <a:pPr lvl="0" algn="ctr">
              <a:lnSpc>
                <a:spcPts val="3359"/>
              </a:lnSpc>
              <a:spcBef>
                <a:spcPct val="0"/>
              </a:spcBef>
            </a:pPr>
            <a:r>
              <a:rPr lang="tr-TR" sz="4000" b="1" u="none" dirty="0">
                <a:solidFill>
                  <a:schemeClr val="bg1"/>
                </a:solidFill>
                <a:latin typeface="Verdana" pitchFamily="34" charset="0"/>
                <a:ea typeface="Verdana" pitchFamily="34" charset="0"/>
                <a:cs typeface="Verdana" pitchFamily="34" charset="0"/>
              </a:rPr>
              <a:t>3</a:t>
            </a:r>
            <a:endParaRPr lang="en-US" sz="4000" b="1" u="none" dirty="0">
              <a:solidFill>
                <a:schemeClr val="bg1"/>
              </a:solidFill>
              <a:latin typeface="Verdana" pitchFamily="34" charset="0"/>
              <a:ea typeface="Verdana" pitchFamily="34" charset="0"/>
              <a:cs typeface="Verdan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1100223" y="1047998"/>
            <a:ext cx="15972913" cy="8191003"/>
          </a:xfrm>
          <a:prstGeom prst="rect">
            <a:avLst/>
          </a:prstGeom>
          <a:solidFill>
            <a:srgbClr val="EDECE7"/>
          </a:solidFill>
        </p:spPr>
      </p:sp>
      <p:grpSp>
        <p:nvGrpSpPr>
          <p:cNvPr id="3" name="Group 3"/>
          <p:cNvGrpSpPr/>
          <p:nvPr/>
        </p:nvGrpSpPr>
        <p:grpSpPr>
          <a:xfrm rot="-3539539">
            <a:off x="400949" y="6772425"/>
            <a:ext cx="3703007" cy="4351339"/>
            <a:chOff x="0" y="0"/>
            <a:chExt cx="4937343" cy="5801785"/>
          </a:xfrm>
        </p:grpSpPr>
        <p:pic>
          <p:nvPicPr>
            <p:cNvPr id="4" name="Picture 4"/>
            <p:cNvPicPr>
              <a:picLocks noChangeAspect="1"/>
            </p:cNvPicPr>
            <p:nvPr/>
          </p:nvPicPr>
          <p:blipFill>
            <a:blip r:embed="rId3"/>
            <a:srcRect/>
            <a:stretch>
              <a:fillRect/>
            </a:stretch>
          </p:blipFill>
          <p:spPr>
            <a:xfrm rot="465462">
              <a:off x="579395" y="246899"/>
              <a:ext cx="4018088" cy="5307986"/>
            </a:xfrm>
            <a:prstGeom prst="rect">
              <a:avLst/>
            </a:prstGeom>
          </p:spPr>
        </p:pic>
        <p:pic>
          <p:nvPicPr>
            <p:cNvPr id="5" name="Picture 5"/>
            <p:cNvPicPr>
              <a:picLocks noChangeAspect="1"/>
            </p:cNvPicPr>
            <p:nvPr/>
          </p:nvPicPr>
          <p:blipFill>
            <a:blip r:embed="rId4"/>
            <a:srcRect/>
            <a:stretch>
              <a:fillRect/>
            </a:stretch>
          </p:blipFill>
          <p:spPr>
            <a:xfrm rot="903222">
              <a:off x="104563" y="2965035"/>
              <a:ext cx="4385567" cy="1384645"/>
            </a:xfrm>
            <a:prstGeom prst="rect">
              <a:avLst/>
            </a:prstGeom>
          </p:spPr>
        </p:pic>
      </p:grpSp>
      <p:grpSp>
        <p:nvGrpSpPr>
          <p:cNvPr id="11" name="Group 11"/>
          <p:cNvGrpSpPr/>
          <p:nvPr/>
        </p:nvGrpSpPr>
        <p:grpSpPr>
          <a:xfrm rot="-1577754">
            <a:off x="14985227" y="14506"/>
            <a:ext cx="3355656" cy="4386229"/>
            <a:chOff x="0" y="0"/>
            <a:chExt cx="4474209" cy="5848306"/>
          </a:xfrm>
        </p:grpSpPr>
        <p:pic>
          <p:nvPicPr>
            <p:cNvPr id="12" name="Picture 12"/>
            <p:cNvPicPr>
              <a:picLocks noChangeAspect="1"/>
            </p:cNvPicPr>
            <p:nvPr/>
          </p:nvPicPr>
          <p:blipFill>
            <a:blip r:embed="rId5"/>
            <a:srcRect/>
            <a:stretch>
              <a:fillRect/>
            </a:stretch>
          </p:blipFill>
          <p:spPr>
            <a:xfrm rot="88184">
              <a:off x="60384" y="48886"/>
              <a:ext cx="3872957" cy="4758204"/>
            </a:xfrm>
            <a:prstGeom prst="rect">
              <a:avLst/>
            </a:prstGeom>
          </p:spPr>
        </p:pic>
        <p:pic>
          <p:nvPicPr>
            <p:cNvPr id="13" name="Picture 13"/>
            <p:cNvPicPr>
              <a:picLocks noChangeAspect="1"/>
            </p:cNvPicPr>
            <p:nvPr/>
          </p:nvPicPr>
          <p:blipFill>
            <a:blip r:embed="rId4"/>
            <a:srcRect/>
            <a:stretch>
              <a:fillRect/>
            </a:stretch>
          </p:blipFill>
          <p:spPr>
            <a:xfrm rot="-1925517">
              <a:off x="247377" y="3510383"/>
              <a:ext cx="4195500" cy="1324635"/>
            </a:xfrm>
            <a:prstGeom prst="rect">
              <a:avLst/>
            </a:prstGeom>
          </p:spPr>
        </p:pic>
      </p:grpSp>
      <p:pic>
        <p:nvPicPr>
          <p:cNvPr id="14" name="Picture 14"/>
          <p:cNvPicPr>
            <a:picLocks noChangeAspect="1"/>
          </p:cNvPicPr>
          <p:nvPr/>
        </p:nvPicPr>
        <p:blipFill>
          <a:blip r:embed="rId6"/>
          <a:srcRect/>
          <a:stretch>
            <a:fillRect/>
          </a:stretch>
        </p:blipFill>
        <p:spPr>
          <a:xfrm rot="3215950">
            <a:off x="1117722" y="7416286"/>
            <a:ext cx="4456085" cy="4318351"/>
          </a:xfrm>
          <a:prstGeom prst="rect">
            <a:avLst/>
          </a:prstGeom>
        </p:spPr>
      </p:pic>
      <p:pic>
        <p:nvPicPr>
          <p:cNvPr id="15" name="Picture 15"/>
          <p:cNvPicPr>
            <a:picLocks noChangeAspect="1"/>
          </p:cNvPicPr>
          <p:nvPr/>
        </p:nvPicPr>
        <p:blipFill>
          <a:blip r:embed="rId6"/>
          <a:srcRect/>
          <a:stretch>
            <a:fillRect/>
          </a:stretch>
        </p:blipFill>
        <p:spPr>
          <a:xfrm rot="3215950">
            <a:off x="-24435" y="-628660"/>
            <a:ext cx="4456085" cy="4318351"/>
          </a:xfrm>
          <a:prstGeom prst="rect">
            <a:avLst/>
          </a:prstGeom>
        </p:spPr>
      </p:pic>
      <p:sp>
        <p:nvSpPr>
          <p:cNvPr id="19" name="TextBox 26"/>
          <p:cNvSpPr txBox="1"/>
          <p:nvPr/>
        </p:nvSpPr>
        <p:spPr>
          <a:xfrm>
            <a:off x="3071770" y="3286112"/>
            <a:ext cx="12287336" cy="4431983"/>
          </a:xfrm>
          <a:prstGeom prst="rect">
            <a:avLst/>
          </a:prstGeom>
        </p:spPr>
        <p:txBody>
          <a:bodyPr wrap="square" lIns="0" tIns="0" rIns="0" bIns="0" rtlCol="0" anchor="t">
            <a:spAutoFit/>
          </a:bodyPr>
          <a:lstStyle/>
          <a:p>
            <a:pPr>
              <a:buBlip>
                <a:blip r:embed="rId7"/>
              </a:buBlip>
            </a:pPr>
            <a:r>
              <a:rPr lang="tr-TR" sz="3200" dirty="0"/>
              <a:t>  Çocuğunuzun  yetenek, ilgi ve değerlerine uygun bir alan seçimini uzmanlardan yardım alarak belirleyin,</a:t>
            </a:r>
          </a:p>
          <a:p>
            <a:pPr>
              <a:buBlip>
                <a:blip r:embed="rId7"/>
              </a:buBlip>
            </a:pPr>
            <a:endParaRPr lang="tr-TR" sz="3200" dirty="0"/>
          </a:p>
          <a:p>
            <a:pPr>
              <a:buBlip>
                <a:blip r:embed="rId7"/>
              </a:buBlip>
            </a:pPr>
            <a:r>
              <a:rPr lang="tr-TR" sz="3200" dirty="0"/>
              <a:t>  Çocuğunuzun yetenek ve ilgilerine uygun bir alanı seçtiğinde ileride daha mutlu ve başarılı olacağını hatırlatın,</a:t>
            </a:r>
          </a:p>
          <a:p>
            <a:pPr>
              <a:buBlip>
                <a:blip r:embed="rId7"/>
              </a:buBlip>
            </a:pPr>
            <a:endParaRPr lang="tr-TR" sz="3200" dirty="0"/>
          </a:p>
          <a:p>
            <a:pPr>
              <a:buBlip>
                <a:blip r:embed="rId7"/>
              </a:buBlip>
            </a:pPr>
            <a:r>
              <a:rPr lang="tr-TR" sz="3200" dirty="0"/>
              <a:t>  İlgi duyduğu faaliyetleri yapması için ona fırsatlar verin, onu yeteneklerini geliştireceği etkinliklere yönlendirin.</a:t>
            </a:r>
          </a:p>
          <a:p>
            <a:pPr>
              <a:buBlip>
                <a:blip r:embed="rId8"/>
              </a:buBlip>
            </a:pPr>
            <a:endParaRPr lang="tr-TR" sz="3200" dirty="0"/>
          </a:p>
        </p:txBody>
      </p:sp>
      <p:pic>
        <p:nvPicPr>
          <p:cNvPr id="24" name="Picture 2" descr="\\Rehber1\yenİ rehberlİk\LOGO\manavgat ram logo-1.png"/>
          <p:cNvPicPr>
            <a:picLocks noChangeAspect="1" noChangeArrowheads="1"/>
          </p:cNvPicPr>
          <p:nvPr/>
        </p:nvPicPr>
        <p:blipFill>
          <a:blip r:embed="rId9" cstate="print"/>
          <a:srcRect/>
          <a:stretch>
            <a:fillRect/>
          </a:stretch>
        </p:blipFill>
        <p:spPr bwMode="auto">
          <a:xfrm>
            <a:off x="15073354" y="7215202"/>
            <a:ext cx="1643074" cy="1537069"/>
          </a:xfrm>
          <a:prstGeom prst="rect">
            <a:avLst/>
          </a:prstGeom>
          <a:noFill/>
        </p:spPr>
      </p:pic>
      <p:sp>
        <p:nvSpPr>
          <p:cNvPr id="10" name="TextBox 10"/>
          <p:cNvSpPr txBox="1"/>
          <p:nvPr/>
        </p:nvSpPr>
        <p:spPr>
          <a:xfrm rot="82336">
            <a:off x="1584590" y="1561362"/>
            <a:ext cx="13090630" cy="1006045"/>
          </a:xfrm>
          <a:prstGeom prst="rect">
            <a:avLst/>
          </a:prstGeom>
          <a:solidFill>
            <a:schemeClr val="accent3">
              <a:lumMod val="50000"/>
            </a:schemeClr>
          </a:solidFill>
        </p:spPr>
        <p:txBody>
          <a:bodyPr wrap="square" lIns="0" tIns="0" rIns="0" bIns="0" rtlCol="0" anchor="t">
            <a:spAutoFit/>
          </a:bodyPr>
          <a:lstStyle/>
          <a:p>
            <a:pPr>
              <a:lnSpc>
                <a:spcPts val="9711"/>
              </a:lnSpc>
            </a:pPr>
            <a:r>
              <a:rPr lang="tr-TR" sz="2400" b="1" spc="-88" dirty="0">
                <a:solidFill>
                  <a:srgbClr val="FFFFFF"/>
                </a:solidFill>
                <a:latin typeface="Calisto MT" pitchFamily="18" charset="0"/>
              </a:rPr>
              <a:t>	</a:t>
            </a:r>
            <a:endParaRPr lang="en-US" sz="4000" b="1" spc="-88" dirty="0">
              <a:solidFill>
                <a:srgbClr val="FFFFFF"/>
              </a:solidFill>
              <a:latin typeface="Calisto MT" pitchFamily="18" charset="0"/>
            </a:endParaRPr>
          </a:p>
        </p:txBody>
      </p:sp>
      <p:sp>
        <p:nvSpPr>
          <p:cNvPr id="23" name="TextBox 10"/>
          <p:cNvSpPr txBox="1"/>
          <p:nvPr/>
        </p:nvSpPr>
        <p:spPr>
          <a:xfrm rot="82336">
            <a:off x="2084794" y="1288040"/>
            <a:ext cx="12130013" cy="1243930"/>
          </a:xfrm>
          <a:prstGeom prst="rect">
            <a:avLst/>
          </a:prstGeom>
        </p:spPr>
        <p:txBody>
          <a:bodyPr wrap="square" lIns="0" tIns="0" rIns="0" bIns="0" rtlCol="0" anchor="t">
            <a:spAutoFit/>
          </a:bodyPr>
          <a:lstStyle/>
          <a:p>
            <a:pPr algn="ctr">
              <a:lnSpc>
                <a:spcPts val="9711"/>
              </a:lnSpc>
            </a:pPr>
            <a:r>
              <a:rPr lang="tr-TR" sz="4000" b="1" spc="-88" dirty="0">
                <a:solidFill>
                  <a:srgbClr val="FFFFFF"/>
                </a:solidFill>
                <a:latin typeface="Calisto MT" pitchFamily="18" charset="0"/>
              </a:rPr>
              <a:t>Meslek Gelişiminde Anne Babaya Düşen Sorumluluklar</a:t>
            </a:r>
            <a:endParaRPr lang="en-US" sz="4000" b="1" spc="-88" dirty="0">
              <a:solidFill>
                <a:srgbClr val="FFFFFF"/>
              </a:solidFill>
              <a:latin typeface="Calisto MT"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1100223" y="1047998"/>
            <a:ext cx="15972913" cy="8191003"/>
          </a:xfrm>
          <a:prstGeom prst="rect">
            <a:avLst/>
          </a:prstGeom>
          <a:solidFill>
            <a:srgbClr val="EDECE7"/>
          </a:solidFill>
        </p:spPr>
      </p:sp>
      <p:grpSp>
        <p:nvGrpSpPr>
          <p:cNvPr id="3" name="Group 3"/>
          <p:cNvGrpSpPr/>
          <p:nvPr/>
        </p:nvGrpSpPr>
        <p:grpSpPr>
          <a:xfrm rot="-3539539">
            <a:off x="400949" y="6772425"/>
            <a:ext cx="3703007" cy="4351339"/>
            <a:chOff x="0" y="0"/>
            <a:chExt cx="4937343" cy="5801785"/>
          </a:xfrm>
        </p:grpSpPr>
        <p:pic>
          <p:nvPicPr>
            <p:cNvPr id="4" name="Picture 4"/>
            <p:cNvPicPr>
              <a:picLocks noChangeAspect="1"/>
            </p:cNvPicPr>
            <p:nvPr/>
          </p:nvPicPr>
          <p:blipFill>
            <a:blip r:embed="rId3"/>
            <a:srcRect/>
            <a:stretch>
              <a:fillRect/>
            </a:stretch>
          </p:blipFill>
          <p:spPr>
            <a:xfrm rot="465462">
              <a:off x="579395" y="246899"/>
              <a:ext cx="4018088" cy="5307986"/>
            </a:xfrm>
            <a:prstGeom prst="rect">
              <a:avLst/>
            </a:prstGeom>
          </p:spPr>
        </p:pic>
        <p:pic>
          <p:nvPicPr>
            <p:cNvPr id="5" name="Picture 5"/>
            <p:cNvPicPr>
              <a:picLocks noChangeAspect="1"/>
            </p:cNvPicPr>
            <p:nvPr/>
          </p:nvPicPr>
          <p:blipFill>
            <a:blip r:embed="rId4"/>
            <a:srcRect/>
            <a:stretch>
              <a:fillRect/>
            </a:stretch>
          </p:blipFill>
          <p:spPr>
            <a:xfrm rot="903222">
              <a:off x="104563" y="2965035"/>
              <a:ext cx="4385567" cy="1384645"/>
            </a:xfrm>
            <a:prstGeom prst="rect">
              <a:avLst/>
            </a:prstGeom>
          </p:spPr>
        </p:pic>
      </p:grpSp>
      <p:grpSp>
        <p:nvGrpSpPr>
          <p:cNvPr id="6" name="Group 11"/>
          <p:cNvGrpSpPr/>
          <p:nvPr/>
        </p:nvGrpSpPr>
        <p:grpSpPr>
          <a:xfrm rot="-1577754">
            <a:off x="14985227" y="14506"/>
            <a:ext cx="3355656" cy="4386229"/>
            <a:chOff x="0" y="0"/>
            <a:chExt cx="4474209" cy="5848306"/>
          </a:xfrm>
        </p:grpSpPr>
        <p:pic>
          <p:nvPicPr>
            <p:cNvPr id="12" name="Picture 12"/>
            <p:cNvPicPr>
              <a:picLocks noChangeAspect="1"/>
            </p:cNvPicPr>
            <p:nvPr/>
          </p:nvPicPr>
          <p:blipFill>
            <a:blip r:embed="rId5"/>
            <a:srcRect/>
            <a:stretch>
              <a:fillRect/>
            </a:stretch>
          </p:blipFill>
          <p:spPr>
            <a:xfrm rot="88184">
              <a:off x="60384" y="48886"/>
              <a:ext cx="3872957" cy="4758204"/>
            </a:xfrm>
            <a:prstGeom prst="rect">
              <a:avLst/>
            </a:prstGeom>
          </p:spPr>
        </p:pic>
        <p:pic>
          <p:nvPicPr>
            <p:cNvPr id="13" name="Picture 13"/>
            <p:cNvPicPr>
              <a:picLocks noChangeAspect="1"/>
            </p:cNvPicPr>
            <p:nvPr/>
          </p:nvPicPr>
          <p:blipFill>
            <a:blip r:embed="rId4"/>
            <a:srcRect/>
            <a:stretch>
              <a:fillRect/>
            </a:stretch>
          </p:blipFill>
          <p:spPr>
            <a:xfrm rot="-1925517">
              <a:off x="247377" y="3510383"/>
              <a:ext cx="4195500" cy="1324635"/>
            </a:xfrm>
            <a:prstGeom prst="rect">
              <a:avLst/>
            </a:prstGeom>
          </p:spPr>
        </p:pic>
      </p:grpSp>
      <p:pic>
        <p:nvPicPr>
          <p:cNvPr id="14" name="Picture 14"/>
          <p:cNvPicPr>
            <a:picLocks noChangeAspect="1"/>
          </p:cNvPicPr>
          <p:nvPr/>
        </p:nvPicPr>
        <p:blipFill>
          <a:blip r:embed="rId6"/>
          <a:srcRect/>
          <a:stretch>
            <a:fillRect/>
          </a:stretch>
        </p:blipFill>
        <p:spPr>
          <a:xfrm rot="3215950">
            <a:off x="1403475" y="7201972"/>
            <a:ext cx="4456085" cy="4318351"/>
          </a:xfrm>
          <a:prstGeom prst="rect">
            <a:avLst/>
          </a:prstGeom>
        </p:spPr>
      </p:pic>
      <p:pic>
        <p:nvPicPr>
          <p:cNvPr id="15" name="Picture 15"/>
          <p:cNvPicPr>
            <a:picLocks noChangeAspect="1"/>
          </p:cNvPicPr>
          <p:nvPr/>
        </p:nvPicPr>
        <p:blipFill>
          <a:blip r:embed="rId6"/>
          <a:srcRect/>
          <a:stretch>
            <a:fillRect/>
          </a:stretch>
        </p:blipFill>
        <p:spPr>
          <a:xfrm rot="3215950">
            <a:off x="-24435" y="-628660"/>
            <a:ext cx="4456085" cy="4318351"/>
          </a:xfrm>
          <a:prstGeom prst="rect">
            <a:avLst/>
          </a:prstGeom>
        </p:spPr>
      </p:pic>
      <p:sp>
        <p:nvSpPr>
          <p:cNvPr id="19" name="TextBox 26"/>
          <p:cNvSpPr txBox="1"/>
          <p:nvPr/>
        </p:nvSpPr>
        <p:spPr>
          <a:xfrm>
            <a:off x="2928894" y="3286112"/>
            <a:ext cx="13073154" cy="4431983"/>
          </a:xfrm>
          <a:prstGeom prst="rect">
            <a:avLst/>
          </a:prstGeom>
        </p:spPr>
        <p:txBody>
          <a:bodyPr wrap="square" lIns="0" tIns="0" rIns="0" bIns="0" rtlCol="0" anchor="t">
            <a:spAutoFit/>
          </a:bodyPr>
          <a:lstStyle/>
          <a:p>
            <a:pPr>
              <a:buBlip>
                <a:blip r:embed="rId7"/>
              </a:buBlip>
            </a:pPr>
            <a:r>
              <a:rPr lang="tr-TR" sz="3200" dirty="0"/>
              <a:t>  Net ve belirli bir mesleki hedef belirlemesine yardım edin.</a:t>
            </a:r>
          </a:p>
          <a:p>
            <a:pPr>
              <a:buBlip>
                <a:blip r:embed="rId7"/>
              </a:buBlip>
            </a:pPr>
            <a:endParaRPr lang="tr-TR" sz="3200" dirty="0"/>
          </a:p>
          <a:p>
            <a:pPr>
              <a:buBlip>
                <a:blip r:embed="rId7"/>
              </a:buBlip>
            </a:pPr>
            <a:r>
              <a:rPr lang="tr-TR" sz="3200" dirty="0"/>
              <a:t>  Çocuğunuzu liseden sonraki eğitim ve iş olanaklarını araştırmaya sevk edin.</a:t>
            </a:r>
          </a:p>
          <a:p>
            <a:pPr>
              <a:buBlip>
                <a:blip r:embed="rId7"/>
              </a:buBlip>
            </a:pPr>
            <a:endParaRPr lang="tr-TR" sz="3200" dirty="0"/>
          </a:p>
          <a:p>
            <a:pPr>
              <a:buBlip>
                <a:blip r:embed="rId7"/>
              </a:buBlip>
            </a:pPr>
            <a:r>
              <a:rPr lang="tr-TR" sz="3200" dirty="0"/>
              <a:t>  Girmeyi düşündüğü meslekle ilgili olarak araştırma yapmasına teşvik edin. </a:t>
            </a:r>
          </a:p>
          <a:p>
            <a:pPr>
              <a:buBlip>
                <a:blip r:embed="rId7"/>
              </a:buBlip>
            </a:pPr>
            <a:endParaRPr lang="tr-TR" sz="3200" dirty="0"/>
          </a:p>
          <a:p>
            <a:pPr>
              <a:buBlip>
                <a:blip r:embed="rId7"/>
              </a:buBlip>
            </a:pPr>
            <a:r>
              <a:rPr lang="tr-TR" sz="3200" dirty="0"/>
              <a:t>  Evde okulda olmak üzere küçük konulardan başlayarak çocuğunuza </a:t>
            </a:r>
            <a:r>
              <a:rPr lang="tr-TR" sz="3200" b="1" dirty="0">
                <a:solidFill>
                  <a:srgbClr val="C00000"/>
                </a:solidFill>
              </a:rPr>
              <a:t>BAĞIMSIZ</a:t>
            </a:r>
            <a:r>
              <a:rPr lang="tr-TR" sz="3200" dirty="0"/>
              <a:t> karar verme sorumluluğunu öğretin.</a:t>
            </a:r>
          </a:p>
          <a:p>
            <a:pPr>
              <a:buBlip>
                <a:blip r:embed="rId8"/>
              </a:buBlip>
            </a:pPr>
            <a:endParaRPr lang="tr-TR" sz="3200" dirty="0"/>
          </a:p>
        </p:txBody>
      </p:sp>
      <p:pic>
        <p:nvPicPr>
          <p:cNvPr id="16" name="Picture 2" descr="\\Rehber1\yenİ rehberlİk\LOGO\manavgat ram logo-1.png"/>
          <p:cNvPicPr>
            <a:picLocks noChangeAspect="1" noChangeArrowheads="1"/>
          </p:cNvPicPr>
          <p:nvPr/>
        </p:nvPicPr>
        <p:blipFill>
          <a:blip r:embed="rId9" cstate="print"/>
          <a:srcRect/>
          <a:stretch>
            <a:fillRect/>
          </a:stretch>
        </p:blipFill>
        <p:spPr bwMode="auto">
          <a:xfrm>
            <a:off x="15001916" y="7215202"/>
            <a:ext cx="1643074" cy="1537069"/>
          </a:xfrm>
          <a:prstGeom prst="rect">
            <a:avLst/>
          </a:prstGeom>
          <a:noFill/>
        </p:spPr>
      </p:pic>
      <p:sp>
        <p:nvSpPr>
          <p:cNvPr id="10" name="TextBox 10"/>
          <p:cNvSpPr txBox="1"/>
          <p:nvPr/>
        </p:nvSpPr>
        <p:spPr>
          <a:xfrm rot="82336">
            <a:off x="1584590" y="1561362"/>
            <a:ext cx="13090630" cy="1006045"/>
          </a:xfrm>
          <a:prstGeom prst="rect">
            <a:avLst/>
          </a:prstGeom>
          <a:solidFill>
            <a:schemeClr val="accent3">
              <a:lumMod val="50000"/>
            </a:schemeClr>
          </a:solidFill>
        </p:spPr>
        <p:txBody>
          <a:bodyPr wrap="square" lIns="0" tIns="0" rIns="0" bIns="0" rtlCol="0" anchor="t">
            <a:spAutoFit/>
          </a:bodyPr>
          <a:lstStyle/>
          <a:p>
            <a:pPr>
              <a:lnSpc>
                <a:spcPts val="9711"/>
              </a:lnSpc>
            </a:pPr>
            <a:r>
              <a:rPr lang="tr-TR" sz="2400" b="1" spc="-88" dirty="0">
                <a:solidFill>
                  <a:srgbClr val="FFFFFF"/>
                </a:solidFill>
                <a:latin typeface="Calisto MT" pitchFamily="18" charset="0"/>
              </a:rPr>
              <a:t>	</a:t>
            </a:r>
            <a:endParaRPr lang="en-US" sz="4000" b="1" spc="-88" dirty="0">
              <a:solidFill>
                <a:srgbClr val="FFFFFF"/>
              </a:solidFill>
              <a:latin typeface="Calisto MT" pitchFamily="18" charset="0"/>
            </a:endParaRPr>
          </a:p>
        </p:txBody>
      </p:sp>
      <p:sp>
        <p:nvSpPr>
          <p:cNvPr id="23" name="TextBox 10"/>
          <p:cNvSpPr txBox="1"/>
          <p:nvPr/>
        </p:nvSpPr>
        <p:spPr>
          <a:xfrm rot="82336">
            <a:off x="2013356" y="1288040"/>
            <a:ext cx="12130013" cy="1243930"/>
          </a:xfrm>
          <a:prstGeom prst="rect">
            <a:avLst/>
          </a:prstGeom>
        </p:spPr>
        <p:txBody>
          <a:bodyPr wrap="square" lIns="0" tIns="0" rIns="0" bIns="0" rtlCol="0" anchor="t">
            <a:spAutoFit/>
          </a:bodyPr>
          <a:lstStyle/>
          <a:p>
            <a:pPr algn="ctr">
              <a:lnSpc>
                <a:spcPts val="9711"/>
              </a:lnSpc>
            </a:pPr>
            <a:r>
              <a:rPr lang="tr-TR" sz="4000" b="1" spc="-88" dirty="0">
                <a:solidFill>
                  <a:srgbClr val="FFFFFF"/>
                </a:solidFill>
                <a:latin typeface="Calisto MT" pitchFamily="18" charset="0"/>
              </a:rPr>
              <a:t>Meslek Gelişiminde Anne Babaya Düşen Sorumluluklar</a:t>
            </a:r>
            <a:endParaRPr lang="en-US" sz="4000" b="1" spc="-88" dirty="0">
              <a:solidFill>
                <a:srgbClr val="FFFFFF"/>
              </a:solidFill>
              <a:latin typeface="Calisto MT"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430613" y="545933"/>
            <a:ext cx="19149227" cy="9280647"/>
          </a:xfrm>
          <a:prstGeom prst="rect">
            <a:avLst/>
          </a:prstGeom>
          <a:solidFill>
            <a:srgbClr val="EDECE7"/>
          </a:solidFill>
        </p:spPr>
      </p:sp>
      <p:pic>
        <p:nvPicPr>
          <p:cNvPr id="23" name="Picture 23"/>
          <p:cNvPicPr>
            <a:picLocks noChangeAspect="1"/>
          </p:cNvPicPr>
          <p:nvPr/>
        </p:nvPicPr>
        <p:blipFill>
          <a:blip r:embed="rId4"/>
          <a:srcRect/>
          <a:stretch>
            <a:fillRect/>
          </a:stretch>
        </p:blipFill>
        <p:spPr>
          <a:xfrm rot="3215950">
            <a:off x="-1350781" y="6352818"/>
            <a:ext cx="4456085" cy="4318351"/>
          </a:xfrm>
          <a:prstGeom prst="rect">
            <a:avLst/>
          </a:prstGeom>
        </p:spPr>
      </p:pic>
      <p:pic>
        <p:nvPicPr>
          <p:cNvPr id="24" name="Picture 24"/>
          <p:cNvPicPr>
            <a:picLocks noChangeAspect="1"/>
          </p:cNvPicPr>
          <p:nvPr/>
        </p:nvPicPr>
        <p:blipFill>
          <a:blip r:embed="rId4"/>
          <a:srcRect/>
          <a:stretch>
            <a:fillRect/>
          </a:stretch>
        </p:blipFill>
        <p:spPr>
          <a:xfrm rot="3215950">
            <a:off x="16571526" y="3723563"/>
            <a:ext cx="4456085" cy="4318351"/>
          </a:xfrm>
          <a:prstGeom prst="rect">
            <a:avLst/>
          </a:prstGeom>
        </p:spPr>
      </p:pic>
      <p:grpSp>
        <p:nvGrpSpPr>
          <p:cNvPr id="3" name="Group 26"/>
          <p:cNvGrpSpPr/>
          <p:nvPr/>
        </p:nvGrpSpPr>
        <p:grpSpPr>
          <a:xfrm rot="8728059">
            <a:off x="10597253" y="-1223054"/>
            <a:ext cx="3023004" cy="3714363"/>
            <a:chOff x="0" y="0"/>
            <a:chExt cx="4030672" cy="4952484"/>
          </a:xfrm>
        </p:grpSpPr>
        <p:pic>
          <p:nvPicPr>
            <p:cNvPr id="27" name="Picture 27"/>
            <p:cNvPicPr>
              <a:picLocks noChangeAspect="1"/>
            </p:cNvPicPr>
            <p:nvPr/>
          </p:nvPicPr>
          <p:blipFill>
            <a:blip r:embed="rId5"/>
            <a:srcRect/>
            <a:stretch>
              <a:fillRect/>
            </a:stretch>
          </p:blipFill>
          <p:spPr>
            <a:xfrm rot="465462">
              <a:off x="582845" y="188589"/>
              <a:ext cx="3069140" cy="4054403"/>
            </a:xfrm>
            <a:prstGeom prst="rect">
              <a:avLst/>
            </a:prstGeom>
          </p:spPr>
        </p:pic>
        <p:pic>
          <p:nvPicPr>
            <p:cNvPr id="28" name="Picture 28"/>
            <p:cNvPicPr>
              <a:picLocks noChangeAspect="1"/>
            </p:cNvPicPr>
            <p:nvPr/>
          </p:nvPicPr>
          <p:blipFill>
            <a:blip r:embed="rId6"/>
            <a:srcRect/>
            <a:stretch>
              <a:fillRect/>
            </a:stretch>
          </p:blipFill>
          <p:spPr>
            <a:xfrm rot="1990671">
              <a:off x="19469" y="2702694"/>
              <a:ext cx="3991735" cy="1260301"/>
            </a:xfrm>
            <a:prstGeom prst="rect">
              <a:avLst/>
            </a:prstGeom>
          </p:spPr>
        </p:pic>
      </p:grpSp>
      <p:sp>
        <p:nvSpPr>
          <p:cNvPr id="56" name="Freeform 19"/>
          <p:cNvSpPr/>
          <p:nvPr/>
        </p:nvSpPr>
        <p:spPr>
          <a:xfrm>
            <a:off x="1571572" y="4071930"/>
            <a:ext cx="14522040" cy="1511344"/>
          </a:xfrm>
          <a:custGeom>
            <a:avLst/>
            <a:gdLst/>
            <a:ahLst/>
            <a:cxnLst/>
            <a:rect l="l" t="t" r="r" b="b"/>
            <a:pathLst>
              <a:path w="4746035" h="4003384">
                <a:moveTo>
                  <a:pt x="4743495" y="645160"/>
                </a:moveTo>
                <a:cubicBezTo>
                  <a:pt x="4746035" y="488950"/>
                  <a:pt x="4724445" y="30480"/>
                  <a:pt x="4724445" y="30480"/>
                </a:cubicBezTo>
                <a:cubicBezTo>
                  <a:pt x="4724445" y="30480"/>
                  <a:pt x="4339635" y="40640"/>
                  <a:pt x="3590655" y="40640"/>
                </a:cubicBezTo>
                <a:cubicBezTo>
                  <a:pt x="343536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3155024"/>
                  <a:pt x="21590" y="3346794"/>
                </a:cubicBezTo>
                <a:cubicBezTo>
                  <a:pt x="6350" y="3591904"/>
                  <a:pt x="0" y="3965284"/>
                  <a:pt x="0" y="3965284"/>
                </a:cubicBezTo>
                <a:cubicBezTo>
                  <a:pt x="204470" y="3995764"/>
                  <a:pt x="450850" y="4003384"/>
                  <a:pt x="657860" y="4000844"/>
                </a:cubicBezTo>
                <a:cubicBezTo>
                  <a:pt x="891540" y="4000844"/>
                  <a:pt x="3255238" y="4000844"/>
                  <a:pt x="3255238" y="4000844"/>
                </a:cubicBezTo>
                <a:lnTo>
                  <a:pt x="4704125" y="3986874"/>
                </a:lnTo>
                <a:cubicBezTo>
                  <a:pt x="4704125" y="3986874"/>
                  <a:pt x="4743495" y="3284564"/>
                  <a:pt x="4743495" y="3158834"/>
                </a:cubicBezTo>
                <a:cubicBezTo>
                  <a:pt x="4743495" y="2984844"/>
                  <a:pt x="4740955" y="803910"/>
                  <a:pt x="4743495" y="645160"/>
                </a:cubicBezTo>
                <a:close/>
              </a:path>
            </a:pathLst>
          </a:custGeom>
          <a:solidFill>
            <a:schemeClr val="accent4">
              <a:lumMod val="20000"/>
              <a:lumOff val="80000"/>
            </a:schemeClr>
          </a:solidFill>
        </p:spPr>
      </p:sp>
      <p:pic>
        <p:nvPicPr>
          <p:cNvPr id="63" name="Picture 2" descr="\\Rehber1\yenİ rehberlİk\LOGO\manavgat ram logo-1.png"/>
          <p:cNvPicPr>
            <a:picLocks noChangeAspect="1" noChangeArrowheads="1"/>
          </p:cNvPicPr>
          <p:nvPr/>
        </p:nvPicPr>
        <p:blipFill>
          <a:blip r:embed="rId7" cstate="print"/>
          <a:srcRect/>
          <a:stretch>
            <a:fillRect/>
          </a:stretch>
        </p:blipFill>
        <p:spPr bwMode="auto">
          <a:xfrm>
            <a:off x="16250849" y="1000096"/>
            <a:ext cx="1680025" cy="1571636"/>
          </a:xfrm>
          <a:prstGeom prst="rect">
            <a:avLst/>
          </a:prstGeom>
          <a:noFill/>
        </p:spPr>
      </p:pic>
      <p:grpSp>
        <p:nvGrpSpPr>
          <p:cNvPr id="37" name="Group 6"/>
          <p:cNvGrpSpPr/>
          <p:nvPr/>
        </p:nvGrpSpPr>
        <p:grpSpPr>
          <a:xfrm>
            <a:off x="2285952" y="1214410"/>
            <a:ext cx="8358246" cy="1749867"/>
            <a:chOff x="26462" y="122936"/>
            <a:chExt cx="10294584" cy="2333156"/>
          </a:xfrm>
          <a:solidFill>
            <a:srgbClr val="800000"/>
          </a:solidFill>
        </p:grpSpPr>
        <p:sp>
          <p:nvSpPr>
            <p:cNvPr id="40" name="AutoShape 9"/>
            <p:cNvSpPr/>
            <p:nvPr/>
          </p:nvSpPr>
          <p:spPr>
            <a:xfrm rot="82336">
              <a:off x="26462" y="122936"/>
              <a:ext cx="10294584" cy="2333156"/>
            </a:xfrm>
            <a:prstGeom prst="rect">
              <a:avLst/>
            </a:prstGeom>
            <a:grpFill/>
          </p:spPr>
        </p:sp>
        <p:sp>
          <p:nvSpPr>
            <p:cNvPr id="43" name="TextBox 10"/>
            <p:cNvSpPr txBox="1"/>
            <p:nvPr/>
          </p:nvSpPr>
          <p:spPr>
            <a:xfrm rot="82336">
              <a:off x="395375" y="533568"/>
              <a:ext cx="9652341" cy="1658573"/>
            </a:xfrm>
            <a:prstGeom prst="rect">
              <a:avLst/>
            </a:prstGeom>
            <a:grpFill/>
          </p:spPr>
          <p:txBody>
            <a:bodyPr wrap="square" lIns="0" tIns="0" rIns="0" bIns="0" rtlCol="0" anchor="t">
              <a:spAutoFit/>
            </a:bodyPr>
            <a:lstStyle/>
            <a:p>
              <a:pPr algn="ctr">
                <a:lnSpc>
                  <a:spcPts val="9711"/>
                </a:lnSpc>
              </a:pPr>
              <a:r>
                <a:rPr lang="tr-TR" sz="8000" b="1" spc="-88" dirty="0">
                  <a:solidFill>
                    <a:srgbClr val="FFFFFF"/>
                  </a:solidFill>
                  <a:latin typeface="Calisto MT" pitchFamily="18" charset="0"/>
                </a:rPr>
                <a:t>UNUTMAYIN !</a:t>
              </a:r>
              <a:endParaRPr lang="en-US" sz="8000" b="1" spc="-88" dirty="0">
                <a:solidFill>
                  <a:srgbClr val="FFFFFF"/>
                </a:solidFill>
                <a:latin typeface="Calisto MT" pitchFamily="18" charset="0"/>
              </a:endParaRPr>
            </a:p>
          </p:txBody>
        </p:sp>
      </p:grpSp>
      <p:sp>
        <p:nvSpPr>
          <p:cNvPr id="44" name="Freeform 19"/>
          <p:cNvSpPr/>
          <p:nvPr/>
        </p:nvSpPr>
        <p:spPr>
          <a:xfrm>
            <a:off x="1789591" y="6278049"/>
            <a:ext cx="14522040" cy="1511344"/>
          </a:xfrm>
          <a:custGeom>
            <a:avLst/>
            <a:gdLst/>
            <a:ahLst/>
            <a:cxnLst/>
            <a:rect l="l" t="t" r="r" b="b"/>
            <a:pathLst>
              <a:path w="4746035" h="4003384">
                <a:moveTo>
                  <a:pt x="4743495" y="645160"/>
                </a:moveTo>
                <a:cubicBezTo>
                  <a:pt x="4746035" y="488950"/>
                  <a:pt x="4724445" y="30480"/>
                  <a:pt x="4724445" y="30480"/>
                </a:cubicBezTo>
                <a:cubicBezTo>
                  <a:pt x="4724445" y="30480"/>
                  <a:pt x="4339635" y="40640"/>
                  <a:pt x="3590655" y="40640"/>
                </a:cubicBezTo>
                <a:cubicBezTo>
                  <a:pt x="343536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3155024"/>
                  <a:pt x="21590" y="3346794"/>
                </a:cubicBezTo>
                <a:cubicBezTo>
                  <a:pt x="6350" y="3591904"/>
                  <a:pt x="0" y="3965284"/>
                  <a:pt x="0" y="3965284"/>
                </a:cubicBezTo>
                <a:cubicBezTo>
                  <a:pt x="204470" y="3995764"/>
                  <a:pt x="450850" y="4003384"/>
                  <a:pt x="657860" y="4000844"/>
                </a:cubicBezTo>
                <a:cubicBezTo>
                  <a:pt x="891540" y="4000844"/>
                  <a:pt x="3255238" y="4000844"/>
                  <a:pt x="3255238" y="4000844"/>
                </a:cubicBezTo>
                <a:lnTo>
                  <a:pt x="4704125" y="3986874"/>
                </a:lnTo>
                <a:cubicBezTo>
                  <a:pt x="4704125" y="3986874"/>
                  <a:pt x="4743495" y="3284564"/>
                  <a:pt x="4743495" y="3158834"/>
                </a:cubicBezTo>
                <a:cubicBezTo>
                  <a:pt x="4743495" y="2984844"/>
                  <a:pt x="4740955" y="803910"/>
                  <a:pt x="4743495" y="645160"/>
                </a:cubicBezTo>
                <a:close/>
              </a:path>
            </a:pathLst>
          </a:custGeom>
          <a:solidFill>
            <a:schemeClr val="bg2">
              <a:lumMod val="90000"/>
            </a:schemeClr>
          </a:solidFill>
        </p:spPr>
      </p:sp>
      <p:sp>
        <p:nvSpPr>
          <p:cNvPr id="5" name="TextBox 5"/>
          <p:cNvSpPr txBox="1"/>
          <p:nvPr/>
        </p:nvSpPr>
        <p:spPr>
          <a:xfrm>
            <a:off x="2357390" y="4357682"/>
            <a:ext cx="13644658" cy="3888244"/>
          </a:xfrm>
          <a:prstGeom prst="rect">
            <a:avLst/>
          </a:prstGeom>
        </p:spPr>
        <p:txBody>
          <a:bodyPr wrap="square" lIns="0" tIns="0" rIns="0" bIns="0" rtlCol="0" anchor="t">
            <a:spAutoFit/>
          </a:bodyPr>
          <a:lstStyle/>
          <a:p>
            <a:pPr>
              <a:spcBef>
                <a:spcPct val="0"/>
              </a:spcBef>
              <a:buBlip>
                <a:blip r:embed="rId8"/>
              </a:buBlip>
            </a:pPr>
            <a:r>
              <a:rPr lang="tr-TR" sz="2800" dirty="0">
                <a:latin typeface="Verdana" pitchFamily="34" charset="0"/>
                <a:ea typeface="Verdana" pitchFamily="34" charset="0"/>
                <a:cs typeface="Verdana" pitchFamily="34" charset="0"/>
              </a:rPr>
              <a:t>  Sizler çocuğunuzun kendisine en uygun mesleği seçmesine yardım edebilecek  en önemli kişilersiniz.  </a:t>
            </a:r>
          </a:p>
          <a:p>
            <a:pPr>
              <a:spcBef>
                <a:spcPct val="0"/>
              </a:spcBef>
              <a:buBlip>
                <a:blip r:embed="rId8"/>
              </a:buBlip>
            </a:pPr>
            <a:endParaRPr lang="tr-TR" sz="2800" dirty="0">
              <a:latin typeface="Verdana" pitchFamily="34" charset="0"/>
              <a:ea typeface="Verdana" pitchFamily="34" charset="0"/>
              <a:cs typeface="Verdana" pitchFamily="34" charset="0"/>
            </a:endParaRPr>
          </a:p>
          <a:p>
            <a:pPr>
              <a:spcBef>
                <a:spcPct val="0"/>
              </a:spcBef>
            </a:pPr>
            <a:endParaRPr lang="tr-TR" sz="2800" dirty="0">
              <a:latin typeface="Verdana" pitchFamily="34" charset="0"/>
              <a:ea typeface="Verdana" pitchFamily="34" charset="0"/>
              <a:cs typeface="Verdana" pitchFamily="34" charset="0"/>
            </a:endParaRPr>
          </a:p>
          <a:p>
            <a:pPr>
              <a:spcBef>
                <a:spcPct val="0"/>
              </a:spcBef>
            </a:pPr>
            <a:endParaRPr lang="tr-TR" sz="2800" dirty="0">
              <a:latin typeface="Verdana" pitchFamily="34" charset="0"/>
              <a:ea typeface="Verdana" pitchFamily="34" charset="0"/>
              <a:cs typeface="Verdana" pitchFamily="34" charset="0"/>
            </a:endParaRPr>
          </a:p>
          <a:p>
            <a:pPr>
              <a:spcBef>
                <a:spcPct val="0"/>
              </a:spcBef>
              <a:buBlip>
                <a:blip r:embed="rId8"/>
              </a:buBlip>
            </a:pPr>
            <a:r>
              <a:rPr lang="tr-TR" sz="2800" dirty="0">
                <a:latin typeface="Verdana" pitchFamily="34" charset="0"/>
                <a:ea typeface="Verdana" pitchFamily="34" charset="0"/>
                <a:cs typeface="Verdana" pitchFamily="34" charset="0"/>
              </a:rPr>
              <a:t>  Çocuğunuza yapacağınız yardım, onun ileride mutlu ve başarılı bir insan olmasına yardım edecektir.</a:t>
            </a:r>
          </a:p>
          <a:p>
            <a:pPr>
              <a:lnSpc>
                <a:spcPts val="3359"/>
              </a:lnSpc>
              <a:spcBef>
                <a:spcPct val="0"/>
              </a:spcBef>
            </a:pPr>
            <a:endParaRPr lang="tr-TR" sz="2400" dirty="0">
              <a:latin typeface="Verdana" pitchFamily="34" charset="0"/>
              <a:ea typeface="Verdana" pitchFamily="34" charset="0"/>
              <a:cs typeface="Verdana" pitchFamily="34" charset="0"/>
            </a:endParaRPr>
          </a:p>
          <a:p>
            <a:pPr lvl="0">
              <a:lnSpc>
                <a:spcPts val="3359"/>
              </a:lnSpc>
              <a:spcBef>
                <a:spcPct val="0"/>
              </a:spcBef>
            </a:pPr>
            <a:endParaRPr lang="en-US" sz="2400" u="none" dirty="0">
              <a:solidFill>
                <a:srgbClr val="000000"/>
              </a:solidFill>
              <a:latin typeface="Verdana" pitchFamily="34" charset="0"/>
              <a:ea typeface="Verdana" pitchFamily="34" charset="0"/>
              <a:cs typeface="Verdana" pitchFamily="34" charset="0"/>
            </a:endParaRPr>
          </a:p>
        </p:txBody>
      </p:sp>
      <p:pic>
        <p:nvPicPr>
          <p:cNvPr id="45" name="Picture 7"/>
          <p:cNvPicPr>
            <a:picLocks noChangeAspect="1"/>
          </p:cNvPicPr>
          <p:nvPr/>
        </p:nvPicPr>
        <p:blipFill>
          <a:blip r:embed="rId9"/>
          <a:srcRect/>
          <a:stretch>
            <a:fillRect/>
          </a:stretch>
        </p:blipFill>
        <p:spPr>
          <a:xfrm>
            <a:off x="500002" y="1785914"/>
            <a:ext cx="1263304" cy="1125489"/>
          </a:xfrm>
          <a:prstGeom prst="rect">
            <a:avLst/>
          </a:prstGeom>
        </p:spPr>
      </p:pic>
      <p:pic>
        <p:nvPicPr>
          <p:cNvPr id="46" name="Picture 3"/>
          <p:cNvPicPr>
            <a:picLocks noChangeAspect="1"/>
          </p:cNvPicPr>
          <p:nvPr/>
        </p:nvPicPr>
        <p:blipFill>
          <a:blip r:embed="rId10" cstate="print"/>
          <a:srcRect/>
          <a:stretch>
            <a:fillRect/>
          </a:stretch>
        </p:blipFill>
        <p:spPr>
          <a:xfrm>
            <a:off x="16641159" y="7000888"/>
            <a:ext cx="1646841" cy="2281518"/>
          </a:xfrm>
          <a:prstGeom prst="rect">
            <a:avLst/>
          </a:prstGeom>
        </p:spPr>
      </p:pic>
      <p:grpSp>
        <p:nvGrpSpPr>
          <p:cNvPr id="47" name="Group 26"/>
          <p:cNvGrpSpPr/>
          <p:nvPr/>
        </p:nvGrpSpPr>
        <p:grpSpPr>
          <a:xfrm rot="1357100">
            <a:off x="6591083" y="7730372"/>
            <a:ext cx="3023004" cy="3714363"/>
            <a:chOff x="0" y="0"/>
            <a:chExt cx="4030672" cy="4952484"/>
          </a:xfrm>
        </p:grpSpPr>
        <p:pic>
          <p:nvPicPr>
            <p:cNvPr id="48" name="Picture 27"/>
            <p:cNvPicPr>
              <a:picLocks noChangeAspect="1"/>
            </p:cNvPicPr>
            <p:nvPr/>
          </p:nvPicPr>
          <p:blipFill>
            <a:blip r:embed="rId5"/>
            <a:srcRect/>
            <a:stretch>
              <a:fillRect/>
            </a:stretch>
          </p:blipFill>
          <p:spPr>
            <a:xfrm rot="465462">
              <a:off x="582845" y="188589"/>
              <a:ext cx="3069140" cy="4054403"/>
            </a:xfrm>
            <a:prstGeom prst="rect">
              <a:avLst/>
            </a:prstGeom>
          </p:spPr>
        </p:pic>
        <p:pic>
          <p:nvPicPr>
            <p:cNvPr id="49" name="Picture 28"/>
            <p:cNvPicPr>
              <a:picLocks noChangeAspect="1"/>
            </p:cNvPicPr>
            <p:nvPr/>
          </p:nvPicPr>
          <p:blipFill>
            <a:blip r:embed="rId6"/>
            <a:srcRect/>
            <a:stretch>
              <a:fillRect/>
            </a:stretch>
          </p:blipFill>
          <p:spPr>
            <a:xfrm rot="1990671">
              <a:off x="19469" y="2702694"/>
              <a:ext cx="3991735" cy="1260301"/>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pic>
        <p:nvPicPr>
          <p:cNvPr id="4098" name="Picture 2" descr="C:\Users\win7\Downloads\Geleceği Planlama\kariyer-sureci-sorulari.png"/>
          <p:cNvPicPr>
            <a:picLocks noChangeAspect="1" noChangeArrowheads="1"/>
          </p:cNvPicPr>
          <p:nvPr/>
        </p:nvPicPr>
        <p:blipFill>
          <a:blip r:embed="rId3"/>
          <a:srcRect/>
          <a:stretch>
            <a:fillRect/>
          </a:stretch>
        </p:blipFill>
        <p:spPr bwMode="auto">
          <a:xfrm>
            <a:off x="714316" y="500030"/>
            <a:ext cx="16859368" cy="9358378"/>
          </a:xfrm>
          <a:prstGeom prst="rect">
            <a:avLst/>
          </a:prstGeom>
          <a:noFill/>
        </p:spPr>
      </p:pic>
      <p:pic>
        <p:nvPicPr>
          <p:cNvPr id="51" name="Picture 2" descr="\\Rehber1\yenİ rehberlİk\LOGO\manavgat ram logo-1.png"/>
          <p:cNvPicPr>
            <a:picLocks noChangeAspect="1" noChangeArrowheads="1"/>
          </p:cNvPicPr>
          <p:nvPr/>
        </p:nvPicPr>
        <p:blipFill>
          <a:blip r:embed="rId4" cstate="print"/>
          <a:srcRect/>
          <a:stretch>
            <a:fillRect/>
          </a:stretch>
        </p:blipFill>
        <p:spPr bwMode="auto">
          <a:xfrm>
            <a:off x="1214382" y="8148469"/>
            <a:ext cx="1643074" cy="1537069"/>
          </a:xfrm>
          <a:prstGeom prst="rect">
            <a:avLst/>
          </a:prstGeom>
          <a:noFill/>
        </p:spPr>
      </p:pic>
      <p:grpSp>
        <p:nvGrpSpPr>
          <p:cNvPr id="52" name="Group 33"/>
          <p:cNvGrpSpPr/>
          <p:nvPr/>
        </p:nvGrpSpPr>
        <p:grpSpPr>
          <a:xfrm rot="21200156">
            <a:off x="15936093" y="3345884"/>
            <a:ext cx="2419583" cy="3113175"/>
            <a:chOff x="0" y="0"/>
            <a:chExt cx="3226110" cy="4150900"/>
          </a:xfrm>
        </p:grpSpPr>
        <p:pic>
          <p:nvPicPr>
            <p:cNvPr id="53" name="Picture 34"/>
            <p:cNvPicPr>
              <a:picLocks noChangeAspect="1"/>
            </p:cNvPicPr>
            <p:nvPr/>
          </p:nvPicPr>
          <p:blipFill>
            <a:blip r:embed="rId5"/>
            <a:srcRect/>
            <a:stretch>
              <a:fillRect/>
            </a:stretch>
          </p:blipFill>
          <p:spPr>
            <a:xfrm>
              <a:off x="0" y="0"/>
              <a:ext cx="3226110" cy="3963507"/>
            </a:xfrm>
            <a:prstGeom prst="rect">
              <a:avLst/>
            </a:prstGeom>
          </p:spPr>
        </p:pic>
        <p:pic>
          <p:nvPicPr>
            <p:cNvPr id="54" name="Picture 35"/>
            <p:cNvPicPr>
              <a:picLocks noChangeAspect="1"/>
            </p:cNvPicPr>
            <p:nvPr/>
          </p:nvPicPr>
          <p:blipFill>
            <a:blip r:embed="rId6"/>
            <a:srcRect/>
            <a:stretch>
              <a:fillRect/>
            </a:stretch>
          </p:blipFill>
          <p:spPr>
            <a:xfrm rot="10236637">
              <a:off x="231981" y="2989794"/>
              <a:ext cx="2938141" cy="927652"/>
            </a:xfrm>
            <a:prstGeom prst="rect">
              <a:avLst/>
            </a:prstGeom>
          </p:spPr>
        </p:pic>
      </p:grpSp>
      <p:pic>
        <p:nvPicPr>
          <p:cNvPr id="55" name="Picture 9"/>
          <p:cNvPicPr>
            <a:picLocks noChangeAspect="1"/>
          </p:cNvPicPr>
          <p:nvPr/>
        </p:nvPicPr>
        <p:blipFill>
          <a:blip r:embed="rId7"/>
          <a:srcRect/>
          <a:stretch>
            <a:fillRect/>
          </a:stretch>
        </p:blipFill>
        <p:spPr>
          <a:xfrm rot="3215950">
            <a:off x="15619636" y="2987128"/>
            <a:ext cx="4456085" cy="43183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3"/>
          <a:srcRect/>
          <a:stretch>
            <a:fillRect/>
          </a:stretch>
        </p:blipFill>
        <p:spPr>
          <a:xfrm rot="3215950">
            <a:off x="6718110" y="-1180326"/>
            <a:ext cx="4456085" cy="4318351"/>
          </a:xfrm>
          <a:prstGeom prst="rect">
            <a:avLst/>
          </a:prstGeom>
        </p:spPr>
      </p:pic>
      <p:grpSp>
        <p:nvGrpSpPr>
          <p:cNvPr id="17" name="Group 17"/>
          <p:cNvGrpSpPr/>
          <p:nvPr/>
        </p:nvGrpSpPr>
        <p:grpSpPr>
          <a:xfrm>
            <a:off x="8143868" y="2857484"/>
            <a:ext cx="4572032" cy="2978310"/>
            <a:chOff x="0" y="75609"/>
            <a:chExt cx="1721211" cy="1365062"/>
          </a:xfrm>
        </p:grpSpPr>
        <p:pic>
          <p:nvPicPr>
            <p:cNvPr id="18" name="Picture 18"/>
            <p:cNvPicPr>
              <a:picLocks noChangeAspect="1"/>
            </p:cNvPicPr>
            <p:nvPr/>
          </p:nvPicPr>
          <p:blipFill>
            <a:blip r:embed="rId4" cstate="print"/>
            <a:srcRect/>
            <a:stretch>
              <a:fillRect/>
            </a:stretch>
          </p:blipFill>
          <p:spPr>
            <a:xfrm>
              <a:off x="0" y="75609"/>
              <a:ext cx="1546812" cy="1365062"/>
            </a:xfrm>
            <a:prstGeom prst="rect">
              <a:avLst/>
            </a:prstGeom>
          </p:spPr>
        </p:pic>
        <p:pic>
          <p:nvPicPr>
            <p:cNvPr id="20" name="Picture 20"/>
            <p:cNvPicPr>
              <a:picLocks noChangeAspect="1"/>
            </p:cNvPicPr>
            <p:nvPr/>
          </p:nvPicPr>
          <p:blipFill>
            <a:blip r:embed="rId5" cstate="print"/>
            <a:srcRect/>
            <a:stretch>
              <a:fillRect/>
            </a:stretch>
          </p:blipFill>
          <p:spPr>
            <a:xfrm rot="2263513">
              <a:off x="1093394" y="169789"/>
              <a:ext cx="627817" cy="213196"/>
            </a:xfrm>
            <a:prstGeom prst="rect">
              <a:avLst/>
            </a:prstGeom>
          </p:spPr>
        </p:pic>
      </p:grpSp>
      <p:grpSp>
        <p:nvGrpSpPr>
          <p:cNvPr id="21" name="Group 21"/>
          <p:cNvGrpSpPr/>
          <p:nvPr/>
        </p:nvGrpSpPr>
        <p:grpSpPr>
          <a:xfrm>
            <a:off x="5929290" y="6000756"/>
            <a:ext cx="3143272" cy="3143272"/>
            <a:chOff x="16920" y="12081"/>
            <a:chExt cx="1546812" cy="1613897"/>
          </a:xfrm>
        </p:grpSpPr>
        <p:pic>
          <p:nvPicPr>
            <p:cNvPr id="22" name="Picture 22"/>
            <p:cNvPicPr>
              <a:picLocks noChangeAspect="1"/>
            </p:cNvPicPr>
            <p:nvPr/>
          </p:nvPicPr>
          <p:blipFill>
            <a:blip r:embed="rId4" cstate="print"/>
            <a:srcRect/>
            <a:stretch>
              <a:fillRect/>
            </a:stretch>
          </p:blipFill>
          <p:spPr>
            <a:xfrm rot="86465">
              <a:off x="16920" y="260916"/>
              <a:ext cx="1546812" cy="1365062"/>
            </a:xfrm>
            <a:prstGeom prst="rect">
              <a:avLst/>
            </a:prstGeom>
          </p:spPr>
        </p:pic>
        <p:pic>
          <p:nvPicPr>
            <p:cNvPr id="24" name="Picture 24"/>
            <p:cNvPicPr>
              <a:picLocks noChangeAspect="1"/>
            </p:cNvPicPr>
            <p:nvPr/>
          </p:nvPicPr>
          <p:blipFill>
            <a:blip r:embed="rId5" cstate="print"/>
            <a:srcRect/>
            <a:stretch>
              <a:fillRect/>
            </a:stretch>
          </p:blipFill>
          <p:spPr>
            <a:xfrm rot="-5896962">
              <a:off x="-80725" y="219392"/>
              <a:ext cx="627817" cy="213196"/>
            </a:xfrm>
            <a:prstGeom prst="rect">
              <a:avLst/>
            </a:prstGeom>
          </p:spPr>
        </p:pic>
      </p:grpSp>
      <p:grpSp>
        <p:nvGrpSpPr>
          <p:cNvPr id="25" name="Group 25"/>
          <p:cNvGrpSpPr/>
          <p:nvPr/>
        </p:nvGrpSpPr>
        <p:grpSpPr>
          <a:xfrm>
            <a:off x="1000068" y="6500822"/>
            <a:ext cx="3786214" cy="2667549"/>
            <a:chOff x="16920" y="1952"/>
            <a:chExt cx="1546812" cy="1382345"/>
          </a:xfrm>
        </p:grpSpPr>
        <p:pic>
          <p:nvPicPr>
            <p:cNvPr id="26" name="Picture 26"/>
            <p:cNvPicPr>
              <a:picLocks noChangeAspect="1"/>
            </p:cNvPicPr>
            <p:nvPr/>
          </p:nvPicPr>
          <p:blipFill>
            <a:blip r:embed="rId4" cstate="print"/>
            <a:srcRect/>
            <a:stretch>
              <a:fillRect/>
            </a:stretch>
          </p:blipFill>
          <p:spPr>
            <a:xfrm rot="86465">
              <a:off x="16920" y="19235"/>
              <a:ext cx="1546812" cy="1365062"/>
            </a:xfrm>
            <a:prstGeom prst="rect">
              <a:avLst/>
            </a:prstGeom>
          </p:spPr>
        </p:pic>
        <p:pic>
          <p:nvPicPr>
            <p:cNvPr id="28" name="Picture 28"/>
            <p:cNvPicPr>
              <a:picLocks noChangeAspect="1"/>
            </p:cNvPicPr>
            <p:nvPr/>
          </p:nvPicPr>
          <p:blipFill>
            <a:blip r:embed="rId5" cstate="print"/>
            <a:srcRect/>
            <a:stretch>
              <a:fillRect/>
            </a:stretch>
          </p:blipFill>
          <p:spPr>
            <a:xfrm>
              <a:off x="490703" y="1952"/>
              <a:ext cx="627817" cy="213196"/>
            </a:xfrm>
            <a:prstGeom prst="rect">
              <a:avLst/>
            </a:prstGeom>
          </p:spPr>
        </p:pic>
      </p:grpSp>
      <p:grpSp>
        <p:nvGrpSpPr>
          <p:cNvPr id="29" name="Group 29"/>
          <p:cNvGrpSpPr/>
          <p:nvPr/>
        </p:nvGrpSpPr>
        <p:grpSpPr>
          <a:xfrm>
            <a:off x="1357258" y="3286112"/>
            <a:ext cx="5395186" cy="2500329"/>
            <a:chOff x="8903" y="107822"/>
            <a:chExt cx="1603501" cy="1324192"/>
          </a:xfrm>
        </p:grpSpPr>
        <p:pic>
          <p:nvPicPr>
            <p:cNvPr id="30" name="Picture 30"/>
            <p:cNvPicPr>
              <a:picLocks noChangeAspect="1"/>
            </p:cNvPicPr>
            <p:nvPr/>
          </p:nvPicPr>
          <p:blipFill>
            <a:blip r:embed="rId6" cstate="print"/>
            <a:srcRect/>
            <a:stretch>
              <a:fillRect/>
            </a:stretch>
          </p:blipFill>
          <p:spPr>
            <a:xfrm>
              <a:off x="111903" y="107822"/>
              <a:ext cx="1500501" cy="1324192"/>
            </a:xfrm>
            <a:prstGeom prst="rect">
              <a:avLst/>
            </a:prstGeom>
          </p:spPr>
        </p:pic>
        <p:pic>
          <p:nvPicPr>
            <p:cNvPr id="32" name="Picture 32"/>
            <p:cNvPicPr>
              <a:picLocks noChangeAspect="1"/>
            </p:cNvPicPr>
            <p:nvPr/>
          </p:nvPicPr>
          <p:blipFill>
            <a:blip r:embed="rId7" cstate="print"/>
            <a:srcRect/>
            <a:stretch>
              <a:fillRect/>
            </a:stretch>
          </p:blipFill>
          <p:spPr>
            <a:xfrm rot="19697794">
              <a:off x="8903" y="144597"/>
              <a:ext cx="609020" cy="206813"/>
            </a:xfrm>
            <a:prstGeom prst="rect">
              <a:avLst/>
            </a:prstGeom>
          </p:spPr>
        </p:pic>
      </p:grpSp>
      <p:grpSp>
        <p:nvGrpSpPr>
          <p:cNvPr id="33" name="Group 33"/>
          <p:cNvGrpSpPr/>
          <p:nvPr/>
        </p:nvGrpSpPr>
        <p:grpSpPr>
          <a:xfrm rot="1356918">
            <a:off x="14992554" y="7701712"/>
            <a:ext cx="2419583" cy="3113175"/>
            <a:chOff x="0" y="0"/>
            <a:chExt cx="3226110" cy="4150900"/>
          </a:xfrm>
        </p:grpSpPr>
        <p:pic>
          <p:nvPicPr>
            <p:cNvPr id="34" name="Picture 34"/>
            <p:cNvPicPr>
              <a:picLocks noChangeAspect="1"/>
            </p:cNvPicPr>
            <p:nvPr/>
          </p:nvPicPr>
          <p:blipFill>
            <a:blip r:embed="rId8"/>
            <a:srcRect/>
            <a:stretch>
              <a:fillRect/>
            </a:stretch>
          </p:blipFill>
          <p:spPr>
            <a:xfrm>
              <a:off x="0" y="0"/>
              <a:ext cx="3226110" cy="3963507"/>
            </a:xfrm>
            <a:prstGeom prst="rect">
              <a:avLst/>
            </a:prstGeom>
          </p:spPr>
        </p:pic>
        <p:pic>
          <p:nvPicPr>
            <p:cNvPr id="35" name="Picture 35"/>
            <p:cNvPicPr>
              <a:picLocks noChangeAspect="1"/>
            </p:cNvPicPr>
            <p:nvPr/>
          </p:nvPicPr>
          <p:blipFill>
            <a:blip r:embed="rId9"/>
            <a:srcRect/>
            <a:stretch>
              <a:fillRect/>
            </a:stretch>
          </p:blipFill>
          <p:spPr>
            <a:xfrm rot="10236637">
              <a:off x="231981" y="2989794"/>
              <a:ext cx="2938141" cy="927652"/>
            </a:xfrm>
            <a:prstGeom prst="rect">
              <a:avLst/>
            </a:prstGeom>
          </p:spPr>
        </p:pic>
      </p:grpSp>
      <p:sp>
        <p:nvSpPr>
          <p:cNvPr id="6" name="AutoShape 6"/>
          <p:cNvSpPr/>
          <p:nvPr/>
        </p:nvSpPr>
        <p:spPr>
          <a:xfrm rot="-13234">
            <a:off x="1287998" y="1156714"/>
            <a:ext cx="7141638" cy="1145627"/>
          </a:xfrm>
          <a:prstGeom prst="roundRect">
            <a:avLst/>
          </a:prstGeom>
          <a:solidFill>
            <a:srgbClr val="660033"/>
          </a:solidFill>
        </p:spPr>
      </p:sp>
      <p:sp>
        <p:nvSpPr>
          <p:cNvPr id="7" name="TextBox 7"/>
          <p:cNvSpPr txBox="1"/>
          <p:nvPr/>
        </p:nvSpPr>
        <p:spPr>
          <a:xfrm rot="-13234">
            <a:off x="1787394" y="1369518"/>
            <a:ext cx="6356359" cy="795089"/>
          </a:xfrm>
          <a:prstGeom prst="rect">
            <a:avLst/>
          </a:prstGeom>
        </p:spPr>
        <p:txBody>
          <a:bodyPr wrap="square" lIns="0" tIns="0" rIns="0" bIns="0" rtlCol="0" anchor="t">
            <a:spAutoFit/>
          </a:bodyPr>
          <a:lstStyle/>
          <a:p>
            <a:pPr>
              <a:lnSpc>
                <a:spcPts val="6195"/>
              </a:lnSpc>
            </a:pPr>
            <a:r>
              <a:rPr lang="tr-TR" sz="5631" b="1" spc="-56" dirty="0">
                <a:solidFill>
                  <a:srgbClr val="FFFFFF"/>
                </a:solidFill>
                <a:latin typeface="Calisto MT" pitchFamily="18" charset="0"/>
              </a:rPr>
              <a:t>TEŞVİK SÖZLERİ</a:t>
            </a:r>
            <a:endParaRPr lang="en-US" sz="5631" b="1" spc="-56" dirty="0">
              <a:solidFill>
                <a:srgbClr val="FFFFFF"/>
              </a:solidFill>
              <a:latin typeface="Calisto MT" pitchFamily="18" charset="0"/>
            </a:endParaRPr>
          </a:p>
        </p:txBody>
      </p:sp>
      <p:sp>
        <p:nvSpPr>
          <p:cNvPr id="36" name="TextBox 5"/>
          <p:cNvSpPr txBox="1"/>
          <p:nvPr/>
        </p:nvSpPr>
        <p:spPr>
          <a:xfrm>
            <a:off x="2285952" y="4000492"/>
            <a:ext cx="4071966" cy="1477328"/>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10"/>
              </a:buBlip>
            </a:pPr>
            <a:r>
              <a:rPr lang="tr-TR" sz="3200" b="1" dirty="0"/>
              <a:t> Bu işi yapabileceğini biliyorum.</a:t>
            </a:r>
          </a:p>
          <a:p>
            <a:r>
              <a:rPr lang="tr-TR" sz="3200" dirty="0">
                <a:latin typeface="Times New Roman" pitchFamily="18" charset="0"/>
              </a:rPr>
              <a:t> </a:t>
            </a:r>
            <a:endParaRPr lang="tr-TR" sz="3200" b="1" dirty="0">
              <a:cs typeface="Times New Roman" pitchFamily="18" charset="0"/>
            </a:endParaRPr>
          </a:p>
        </p:txBody>
      </p:sp>
      <p:sp>
        <p:nvSpPr>
          <p:cNvPr id="37" name="TextBox 5"/>
          <p:cNvSpPr txBox="1"/>
          <p:nvPr/>
        </p:nvSpPr>
        <p:spPr>
          <a:xfrm>
            <a:off x="8501058" y="3571864"/>
            <a:ext cx="3429024" cy="1969770"/>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10"/>
              </a:buBlip>
            </a:pPr>
            <a:r>
              <a:rPr lang="tr-TR" sz="3200" b="1" dirty="0"/>
              <a:t> Çaba gösterdikçe başarılı olduğunu görüyorum.</a:t>
            </a:r>
          </a:p>
          <a:p>
            <a:r>
              <a:rPr lang="tr-TR" sz="3200" dirty="0">
                <a:latin typeface="Times New Roman" pitchFamily="18" charset="0"/>
              </a:rPr>
              <a:t> </a:t>
            </a:r>
            <a:endParaRPr lang="tr-TR" sz="3200" b="1" dirty="0">
              <a:cs typeface="Times New Roman" pitchFamily="18" charset="0"/>
            </a:endParaRPr>
          </a:p>
        </p:txBody>
      </p:sp>
      <p:sp>
        <p:nvSpPr>
          <p:cNvPr id="38" name="TextBox 5"/>
          <p:cNvSpPr txBox="1"/>
          <p:nvPr/>
        </p:nvSpPr>
        <p:spPr>
          <a:xfrm>
            <a:off x="1428696" y="7286640"/>
            <a:ext cx="3357586" cy="1477328"/>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10"/>
              </a:buBlip>
            </a:pPr>
            <a:r>
              <a:rPr lang="tr-TR" sz="3200" b="1" dirty="0"/>
              <a:t> Bu yaptıklarını takdir ediyorum.</a:t>
            </a:r>
          </a:p>
          <a:p>
            <a:r>
              <a:rPr lang="tr-TR" sz="3200" dirty="0">
                <a:latin typeface="Times New Roman" pitchFamily="18" charset="0"/>
              </a:rPr>
              <a:t> </a:t>
            </a:r>
            <a:endParaRPr lang="tr-TR" sz="3200" b="1" dirty="0">
              <a:cs typeface="Times New Roman" pitchFamily="18" charset="0"/>
            </a:endParaRPr>
          </a:p>
        </p:txBody>
      </p:sp>
      <p:sp>
        <p:nvSpPr>
          <p:cNvPr id="39" name="TextBox 5"/>
          <p:cNvSpPr txBox="1"/>
          <p:nvPr/>
        </p:nvSpPr>
        <p:spPr>
          <a:xfrm>
            <a:off x="6357918" y="7215202"/>
            <a:ext cx="2571768" cy="1477328"/>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10"/>
              </a:buBlip>
            </a:pPr>
            <a:r>
              <a:rPr lang="tr-TR" sz="3200" b="1" dirty="0"/>
              <a:t> Kararına güveniyorum.</a:t>
            </a:r>
          </a:p>
          <a:p>
            <a:r>
              <a:rPr lang="tr-TR" sz="3200" dirty="0">
                <a:latin typeface="Times New Roman" pitchFamily="18" charset="0"/>
              </a:rPr>
              <a:t> </a:t>
            </a:r>
            <a:endParaRPr lang="tr-TR" sz="3200" b="1" dirty="0">
              <a:cs typeface="Times New Roman" pitchFamily="18" charset="0"/>
            </a:endParaRPr>
          </a:p>
        </p:txBody>
      </p:sp>
      <p:grpSp>
        <p:nvGrpSpPr>
          <p:cNvPr id="40" name="Group 29"/>
          <p:cNvGrpSpPr/>
          <p:nvPr/>
        </p:nvGrpSpPr>
        <p:grpSpPr>
          <a:xfrm>
            <a:off x="13573156" y="2143104"/>
            <a:ext cx="3714776" cy="4214842"/>
            <a:chOff x="8903" y="107822"/>
            <a:chExt cx="1603501" cy="1324192"/>
          </a:xfrm>
        </p:grpSpPr>
        <p:pic>
          <p:nvPicPr>
            <p:cNvPr id="41" name="Picture 30"/>
            <p:cNvPicPr>
              <a:picLocks noChangeAspect="1"/>
            </p:cNvPicPr>
            <p:nvPr/>
          </p:nvPicPr>
          <p:blipFill>
            <a:blip r:embed="rId6" cstate="print"/>
            <a:srcRect/>
            <a:stretch>
              <a:fillRect/>
            </a:stretch>
          </p:blipFill>
          <p:spPr>
            <a:xfrm>
              <a:off x="111903" y="107822"/>
              <a:ext cx="1500501" cy="1324192"/>
            </a:xfrm>
            <a:prstGeom prst="rect">
              <a:avLst/>
            </a:prstGeom>
          </p:spPr>
        </p:pic>
        <p:pic>
          <p:nvPicPr>
            <p:cNvPr id="42" name="Picture 32"/>
            <p:cNvPicPr>
              <a:picLocks noChangeAspect="1"/>
            </p:cNvPicPr>
            <p:nvPr/>
          </p:nvPicPr>
          <p:blipFill>
            <a:blip r:embed="rId7" cstate="print"/>
            <a:srcRect/>
            <a:stretch>
              <a:fillRect/>
            </a:stretch>
          </p:blipFill>
          <p:spPr>
            <a:xfrm rot="19697794">
              <a:off x="8903" y="144597"/>
              <a:ext cx="609020" cy="206813"/>
            </a:xfrm>
            <a:prstGeom prst="rect">
              <a:avLst/>
            </a:prstGeom>
          </p:spPr>
        </p:pic>
      </p:grpSp>
      <p:grpSp>
        <p:nvGrpSpPr>
          <p:cNvPr id="46" name="Group 17"/>
          <p:cNvGrpSpPr/>
          <p:nvPr/>
        </p:nvGrpSpPr>
        <p:grpSpPr>
          <a:xfrm>
            <a:off x="10072694" y="6572260"/>
            <a:ext cx="4572032" cy="3286148"/>
            <a:chOff x="0" y="75609"/>
            <a:chExt cx="1721211" cy="1365062"/>
          </a:xfrm>
        </p:grpSpPr>
        <p:pic>
          <p:nvPicPr>
            <p:cNvPr id="47" name="Picture 18"/>
            <p:cNvPicPr>
              <a:picLocks noChangeAspect="1"/>
            </p:cNvPicPr>
            <p:nvPr/>
          </p:nvPicPr>
          <p:blipFill>
            <a:blip r:embed="rId4" cstate="print"/>
            <a:srcRect/>
            <a:stretch>
              <a:fillRect/>
            </a:stretch>
          </p:blipFill>
          <p:spPr>
            <a:xfrm>
              <a:off x="0" y="75609"/>
              <a:ext cx="1546812" cy="1365062"/>
            </a:xfrm>
            <a:prstGeom prst="rect">
              <a:avLst/>
            </a:prstGeom>
          </p:spPr>
        </p:pic>
        <p:pic>
          <p:nvPicPr>
            <p:cNvPr id="48" name="Picture 20"/>
            <p:cNvPicPr>
              <a:picLocks noChangeAspect="1"/>
            </p:cNvPicPr>
            <p:nvPr/>
          </p:nvPicPr>
          <p:blipFill>
            <a:blip r:embed="rId5" cstate="print"/>
            <a:srcRect/>
            <a:stretch>
              <a:fillRect/>
            </a:stretch>
          </p:blipFill>
          <p:spPr>
            <a:xfrm rot="2263513">
              <a:off x="1093394" y="169789"/>
              <a:ext cx="627817" cy="213196"/>
            </a:xfrm>
            <a:prstGeom prst="rect">
              <a:avLst/>
            </a:prstGeom>
          </p:spPr>
        </p:pic>
      </p:grpSp>
      <p:sp>
        <p:nvSpPr>
          <p:cNvPr id="49" name="TextBox 5"/>
          <p:cNvSpPr txBox="1"/>
          <p:nvPr/>
        </p:nvSpPr>
        <p:spPr>
          <a:xfrm>
            <a:off x="14216098" y="3143236"/>
            <a:ext cx="2571768" cy="2462213"/>
          </a:xfrm>
          <a:prstGeom prst="rect">
            <a:avLst/>
          </a:prstGeom>
        </p:spPr>
        <p:txBody>
          <a:bodyPr wrap="square" lIns="0" tIns="0" rIns="0" bIns="0" rtlCol="0" anchor="t">
            <a:spAutoFit/>
          </a:bodyPr>
          <a:lstStyle/>
          <a:p>
            <a:pPr lvl="0" algn="ctr" fontAlgn="base">
              <a:spcBef>
                <a:spcPct val="20000"/>
              </a:spcBef>
              <a:spcAft>
                <a:spcPct val="0"/>
              </a:spcAft>
              <a:buClr>
                <a:schemeClr val="tx2"/>
              </a:buClr>
              <a:buBlip>
                <a:blip r:embed="rId10"/>
              </a:buBlip>
            </a:pPr>
            <a:r>
              <a:rPr lang="tr-TR" sz="3200" b="1" dirty="0"/>
              <a:t> Bu konuda ayrıntılı düşündüğün belli oluyor.</a:t>
            </a:r>
          </a:p>
          <a:p>
            <a:r>
              <a:rPr lang="tr-TR" sz="3200" dirty="0">
                <a:latin typeface="Times New Roman" pitchFamily="18" charset="0"/>
              </a:rPr>
              <a:t> </a:t>
            </a:r>
            <a:endParaRPr lang="tr-TR" sz="3200" b="1" dirty="0">
              <a:cs typeface="Times New Roman" pitchFamily="18" charset="0"/>
            </a:endParaRPr>
          </a:p>
        </p:txBody>
      </p:sp>
      <p:sp>
        <p:nvSpPr>
          <p:cNvPr id="50" name="TextBox 5"/>
          <p:cNvSpPr txBox="1"/>
          <p:nvPr/>
        </p:nvSpPr>
        <p:spPr>
          <a:xfrm>
            <a:off x="10429884" y="7215202"/>
            <a:ext cx="3429024" cy="2462213"/>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10"/>
              </a:buBlip>
            </a:pPr>
            <a:r>
              <a:rPr lang="tr-TR" sz="3200" b="1" dirty="0"/>
              <a:t> Eminim ki bu biçimde çalışmayı sürdürürsen başarılı olacaksın.</a:t>
            </a:r>
          </a:p>
          <a:p>
            <a:r>
              <a:rPr lang="tr-TR" sz="3200" dirty="0">
                <a:latin typeface="Times New Roman" pitchFamily="18" charset="0"/>
              </a:rPr>
              <a:t> </a:t>
            </a:r>
            <a:endParaRPr lang="tr-TR" sz="3200" b="1" dirty="0">
              <a:cs typeface="Times New Roman" pitchFamily="18" charset="0"/>
            </a:endParaRPr>
          </a:p>
        </p:txBody>
      </p:sp>
      <p:grpSp>
        <p:nvGrpSpPr>
          <p:cNvPr id="52" name="Group 26"/>
          <p:cNvGrpSpPr/>
          <p:nvPr/>
        </p:nvGrpSpPr>
        <p:grpSpPr>
          <a:xfrm rot="8728059">
            <a:off x="9866909" y="-727975"/>
            <a:ext cx="2411831" cy="3048123"/>
            <a:chOff x="0" y="0"/>
            <a:chExt cx="4030672" cy="4952484"/>
          </a:xfrm>
        </p:grpSpPr>
        <p:pic>
          <p:nvPicPr>
            <p:cNvPr id="53" name="Picture 27"/>
            <p:cNvPicPr>
              <a:picLocks noChangeAspect="1"/>
            </p:cNvPicPr>
            <p:nvPr/>
          </p:nvPicPr>
          <p:blipFill>
            <a:blip r:embed="rId11"/>
            <a:srcRect/>
            <a:stretch>
              <a:fillRect/>
            </a:stretch>
          </p:blipFill>
          <p:spPr>
            <a:xfrm rot="465462">
              <a:off x="582845" y="188589"/>
              <a:ext cx="3069140" cy="4054403"/>
            </a:xfrm>
            <a:prstGeom prst="rect">
              <a:avLst/>
            </a:prstGeom>
          </p:spPr>
        </p:pic>
        <p:pic>
          <p:nvPicPr>
            <p:cNvPr id="54" name="Picture 28"/>
            <p:cNvPicPr>
              <a:picLocks noChangeAspect="1"/>
            </p:cNvPicPr>
            <p:nvPr/>
          </p:nvPicPr>
          <p:blipFill>
            <a:blip r:embed="rId12"/>
            <a:srcRect/>
            <a:stretch>
              <a:fillRect/>
            </a:stretch>
          </p:blipFill>
          <p:spPr>
            <a:xfrm rot="1990671">
              <a:off x="19469" y="2702694"/>
              <a:ext cx="3991735" cy="1260301"/>
            </a:xfrm>
            <a:prstGeom prst="rect">
              <a:avLst/>
            </a:prstGeom>
          </p:spPr>
        </p:pic>
      </p:grpSp>
      <p:pic>
        <p:nvPicPr>
          <p:cNvPr id="55" name="Picture 2" descr="\\Rehber1\yenİ rehberlİk\LOGO\manavgat ram logo-1.png"/>
          <p:cNvPicPr>
            <a:picLocks noChangeAspect="1" noChangeArrowheads="1"/>
          </p:cNvPicPr>
          <p:nvPr/>
        </p:nvPicPr>
        <p:blipFill>
          <a:blip r:embed="rId13" cstate="print"/>
          <a:srcRect/>
          <a:stretch>
            <a:fillRect/>
          </a:stretch>
        </p:blipFill>
        <p:spPr bwMode="auto">
          <a:xfrm>
            <a:off x="16002048" y="500030"/>
            <a:ext cx="1643074" cy="153706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4" name="AutoShape 4"/>
          <p:cNvSpPr/>
          <p:nvPr/>
        </p:nvSpPr>
        <p:spPr>
          <a:xfrm rot="-61098">
            <a:off x="-434758" y="1068412"/>
            <a:ext cx="19149227" cy="7769223"/>
          </a:xfrm>
          <a:prstGeom prst="rect">
            <a:avLst/>
          </a:prstGeom>
          <a:solidFill>
            <a:srgbClr val="EDECE7"/>
          </a:solidFill>
        </p:spPr>
      </p:sp>
      <p:pic>
        <p:nvPicPr>
          <p:cNvPr id="9" name="Picture 9"/>
          <p:cNvPicPr>
            <a:picLocks noChangeAspect="1"/>
          </p:cNvPicPr>
          <p:nvPr/>
        </p:nvPicPr>
        <p:blipFill>
          <a:blip r:embed="rId3"/>
          <a:srcRect/>
          <a:stretch>
            <a:fillRect/>
          </a:stretch>
        </p:blipFill>
        <p:spPr>
          <a:xfrm rot="3215950">
            <a:off x="13833687" y="3915824"/>
            <a:ext cx="4456085" cy="4318351"/>
          </a:xfrm>
          <a:prstGeom prst="rect">
            <a:avLst/>
          </a:prstGeom>
        </p:spPr>
      </p:pic>
      <p:grpSp>
        <p:nvGrpSpPr>
          <p:cNvPr id="2" name="Group 10"/>
          <p:cNvGrpSpPr/>
          <p:nvPr/>
        </p:nvGrpSpPr>
        <p:grpSpPr>
          <a:xfrm>
            <a:off x="13573156" y="5072062"/>
            <a:ext cx="3992748" cy="4905887"/>
            <a:chOff x="0" y="0"/>
            <a:chExt cx="5323664" cy="6541182"/>
          </a:xfrm>
        </p:grpSpPr>
        <p:pic>
          <p:nvPicPr>
            <p:cNvPr id="11" name="Picture 11"/>
            <p:cNvPicPr>
              <a:picLocks noChangeAspect="1"/>
            </p:cNvPicPr>
            <p:nvPr/>
          </p:nvPicPr>
          <p:blipFill>
            <a:blip r:embed="rId4"/>
            <a:srcRect/>
            <a:stretch>
              <a:fillRect/>
            </a:stretch>
          </p:blipFill>
          <p:spPr>
            <a:xfrm rot="465462">
              <a:off x="769815" y="249087"/>
              <a:ext cx="4053683" cy="5355008"/>
            </a:xfrm>
            <a:prstGeom prst="rect">
              <a:avLst/>
            </a:prstGeom>
          </p:spPr>
        </p:pic>
        <p:pic>
          <p:nvPicPr>
            <p:cNvPr id="12" name="Picture 12"/>
            <p:cNvPicPr>
              <a:picLocks noChangeAspect="1"/>
            </p:cNvPicPr>
            <p:nvPr/>
          </p:nvPicPr>
          <p:blipFill>
            <a:blip r:embed="rId5"/>
            <a:srcRect/>
            <a:stretch>
              <a:fillRect/>
            </a:stretch>
          </p:blipFill>
          <p:spPr>
            <a:xfrm rot="1990671">
              <a:off x="25714" y="3569687"/>
              <a:ext cx="5272236" cy="1664591"/>
            </a:xfrm>
            <a:prstGeom prst="rect">
              <a:avLst/>
            </a:prstGeom>
          </p:spPr>
        </p:pic>
      </p:grpSp>
      <p:sp>
        <p:nvSpPr>
          <p:cNvPr id="10" name="9 Yuvarlatılmış Dikdörtgen"/>
          <p:cNvSpPr/>
          <p:nvPr/>
        </p:nvSpPr>
        <p:spPr>
          <a:xfrm>
            <a:off x="2071638" y="2428856"/>
            <a:ext cx="13501782" cy="250033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14" name="13 Yuvarlatılmış Dikdörtgen"/>
          <p:cNvSpPr/>
          <p:nvPr/>
        </p:nvSpPr>
        <p:spPr>
          <a:xfrm>
            <a:off x="9644066" y="5857880"/>
            <a:ext cx="4429156" cy="7143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3" name="TextBox 5"/>
          <p:cNvSpPr txBox="1"/>
          <p:nvPr/>
        </p:nvSpPr>
        <p:spPr>
          <a:xfrm>
            <a:off x="2214514" y="2714608"/>
            <a:ext cx="12858840" cy="5490734"/>
          </a:xfrm>
          <a:prstGeom prst="rect">
            <a:avLst/>
          </a:prstGeom>
        </p:spPr>
        <p:txBody>
          <a:bodyPr wrap="square" lIns="0" tIns="0" rIns="0" bIns="0" rtlCol="0" anchor="t">
            <a:spAutoFit/>
          </a:bodyPr>
          <a:lstStyle/>
          <a:p>
            <a:pPr algn="ctr">
              <a:lnSpc>
                <a:spcPct val="150000"/>
              </a:lnSpc>
            </a:pPr>
            <a:r>
              <a:rPr lang="tr-TR" sz="4000" b="1" dirty="0">
                <a:latin typeface="Comic Sans MS" pitchFamily="66" charset="0"/>
              </a:rPr>
              <a:t>“HİÇBİR İŞİN GELECEĞİ YOKTUR, </a:t>
            </a:r>
          </a:p>
          <a:p>
            <a:pPr algn="ctr">
              <a:lnSpc>
                <a:spcPct val="150000"/>
              </a:lnSpc>
            </a:pPr>
            <a:r>
              <a:rPr lang="tr-TR" sz="4000" b="1" dirty="0">
                <a:latin typeface="Comic Sans MS" pitchFamily="66" charset="0"/>
              </a:rPr>
              <a:t>O İŞİ YAPAN KİŞİNİN GELECEĞİ VARDIR.”</a:t>
            </a:r>
            <a:endParaRPr lang="tr-TR" sz="3200" b="1" dirty="0">
              <a:latin typeface="Comic Sans MS" pitchFamily="66" charset="0"/>
            </a:endParaRPr>
          </a:p>
          <a:p>
            <a:r>
              <a:rPr lang="tr-TR" sz="3200" b="1" dirty="0">
                <a:latin typeface="Comic Sans MS" pitchFamily="66" charset="0"/>
              </a:rPr>
              <a:t>      </a:t>
            </a:r>
          </a:p>
          <a:p>
            <a:endParaRPr lang="tr-TR" sz="3200" b="1" dirty="0">
              <a:latin typeface="Comic Sans MS" pitchFamily="66" charset="0"/>
            </a:endParaRPr>
          </a:p>
          <a:p>
            <a:endParaRPr lang="tr-TR" sz="3200" b="1" dirty="0">
              <a:latin typeface="Comic Sans MS" pitchFamily="66" charset="0"/>
            </a:endParaRPr>
          </a:p>
          <a:p>
            <a:r>
              <a:rPr lang="tr-TR" sz="3200" b="1" dirty="0">
                <a:latin typeface="Comic Sans MS" pitchFamily="66" charset="0"/>
              </a:rPr>
              <a:t>                                            </a:t>
            </a:r>
            <a:r>
              <a:rPr lang="tr-TR" sz="3200" b="1" dirty="0" err="1">
                <a:latin typeface="Comic Sans MS" pitchFamily="66" charset="0"/>
              </a:rPr>
              <a:t>Dr.George</a:t>
            </a:r>
            <a:r>
              <a:rPr lang="tr-TR" sz="3200" b="1" dirty="0">
                <a:latin typeface="Comic Sans MS" pitchFamily="66" charset="0"/>
              </a:rPr>
              <a:t> W.</a:t>
            </a:r>
            <a:r>
              <a:rPr lang="tr-TR" sz="3200" b="1" dirty="0" err="1">
                <a:latin typeface="Comic Sans MS" pitchFamily="66" charset="0"/>
              </a:rPr>
              <a:t>Crane</a:t>
            </a:r>
            <a:endParaRPr lang="tr-TR" sz="3200" b="1" dirty="0"/>
          </a:p>
          <a:p>
            <a:pPr fontAlgn="base">
              <a:spcBef>
                <a:spcPct val="20000"/>
              </a:spcBef>
              <a:spcAft>
                <a:spcPct val="0"/>
              </a:spcAft>
              <a:buClr>
                <a:schemeClr val="tx2"/>
              </a:buClr>
            </a:pPr>
            <a:endParaRPr lang="tr-TR" sz="3200" b="1" dirty="0">
              <a:solidFill>
                <a:srgbClr val="990099"/>
              </a:solidFill>
            </a:endParaRPr>
          </a:p>
          <a:p>
            <a:pPr lvl="0" fontAlgn="base">
              <a:spcBef>
                <a:spcPct val="20000"/>
              </a:spcBef>
              <a:spcAft>
                <a:spcPct val="0"/>
              </a:spcAft>
              <a:buClr>
                <a:schemeClr val="tx2"/>
              </a:buClr>
            </a:pPr>
            <a:endParaRPr lang="tr-TR" sz="3200" b="1" dirty="0"/>
          </a:p>
          <a:p>
            <a:r>
              <a:rPr lang="tr-TR" sz="3200" dirty="0">
                <a:latin typeface="Times New Roman" pitchFamily="18" charset="0"/>
              </a:rPr>
              <a:t> </a:t>
            </a:r>
            <a:endParaRPr lang="tr-TR" sz="3200" b="1" dirty="0">
              <a:cs typeface="Times New Roman" pitchFamily="18" charset="0"/>
            </a:endParaRPr>
          </a:p>
        </p:txBody>
      </p:sp>
      <p:grpSp>
        <p:nvGrpSpPr>
          <p:cNvPr id="16" name="Group 26"/>
          <p:cNvGrpSpPr/>
          <p:nvPr/>
        </p:nvGrpSpPr>
        <p:grpSpPr>
          <a:xfrm rot="8728059">
            <a:off x="2008731" y="-513661"/>
            <a:ext cx="2411831" cy="3048123"/>
            <a:chOff x="0" y="0"/>
            <a:chExt cx="4030672" cy="4952484"/>
          </a:xfrm>
        </p:grpSpPr>
        <p:pic>
          <p:nvPicPr>
            <p:cNvPr id="17" name="Picture 27"/>
            <p:cNvPicPr>
              <a:picLocks noChangeAspect="1"/>
            </p:cNvPicPr>
            <p:nvPr/>
          </p:nvPicPr>
          <p:blipFill>
            <a:blip r:embed="rId4"/>
            <a:srcRect/>
            <a:stretch>
              <a:fillRect/>
            </a:stretch>
          </p:blipFill>
          <p:spPr>
            <a:xfrm rot="465462">
              <a:off x="582845" y="188589"/>
              <a:ext cx="3069140" cy="4054403"/>
            </a:xfrm>
            <a:prstGeom prst="rect">
              <a:avLst/>
            </a:prstGeom>
          </p:spPr>
        </p:pic>
        <p:pic>
          <p:nvPicPr>
            <p:cNvPr id="18" name="Picture 28"/>
            <p:cNvPicPr>
              <a:picLocks noChangeAspect="1"/>
            </p:cNvPicPr>
            <p:nvPr/>
          </p:nvPicPr>
          <p:blipFill>
            <a:blip r:embed="rId5"/>
            <a:srcRect/>
            <a:stretch>
              <a:fillRect/>
            </a:stretch>
          </p:blipFill>
          <p:spPr>
            <a:xfrm rot="1990671">
              <a:off x="19469" y="2702694"/>
              <a:ext cx="3991735" cy="1260301"/>
            </a:xfrm>
            <a:prstGeom prst="rect">
              <a:avLst/>
            </a:prstGeom>
          </p:spPr>
        </p:pic>
      </p:grpSp>
      <p:grpSp>
        <p:nvGrpSpPr>
          <p:cNvPr id="19" name="Group 13"/>
          <p:cNvGrpSpPr/>
          <p:nvPr/>
        </p:nvGrpSpPr>
        <p:grpSpPr>
          <a:xfrm rot="8637623">
            <a:off x="-1100112" y="6137169"/>
            <a:ext cx="4062523" cy="3193161"/>
            <a:chOff x="0" y="0"/>
            <a:chExt cx="5416698" cy="4257548"/>
          </a:xfrm>
        </p:grpSpPr>
        <p:pic>
          <p:nvPicPr>
            <p:cNvPr id="20" name="Picture 14"/>
            <p:cNvPicPr>
              <a:picLocks noChangeAspect="1"/>
            </p:cNvPicPr>
            <p:nvPr/>
          </p:nvPicPr>
          <p:blipFill>
            <a:blip r:embed="rId6"/>
            <a:srcRect/>
            <a:stretch>
              <a:fillRect/>
            </a:stretch>
          </p:blipFill>
          <p:spPr>
            <a:xfrm rot="5493059">
              <a:off x="463281" y="151985"/>
              <a:ext cx="3630898" cy="4460818"/>
            </a:xfrm>
            <a:prstGeom prst="rect">
              <a:avLst/>
            </a:prstGeom>
          </p:spPr>
        </p:pic>
        <p:pic>
          <p:nvPicPr>
            <p:cNvPr id="21" name="Picture 15"/>
            <p:cNvPicPr>
              <a:picLocks noChangeAspect="1"/>
            </p:cNvPicPr>
            <p:nvPr/>
          </p:nvPicPr>
          <p:blipFill>
            <a:blip r:embed="rId5"/>
            <a:srcRect/>
            <a:stretch>
              <a:fillRect/>
            </a:stretch>
          </p:blipFill>
          <p:spPr>
            <a:xfrm rot="3479357">
              <a:off x="1881073" y="1375826"/>
              <a:ext cx="3933283" cy="1241846"/>
            </a:xfrm>
            <a:prstGeom prst="rect">
              <a:avLst/>
            </a:prstGeom>
          </p:spPr>
        </p:pic>
      </p:grpSp>
      <p:pic>
        <p:nvPicPr>
          <p:cNvPr id="22" name="Picture 9"/>
          <p:cNvPicPr>
            <a:picLocks noChangeAspect="1"/>
          </p:cNvPicPr>
          <p:nvPr/>
        </p:nvPicPr>
        <p:blipFill>
          <a:blip r:embed="rId3"/>
          <a:srcRect/>
          <a:stretch>
            <a:fillRect/>
          </a:stretch>
        </p:blipFill>
        <p:spPr>
          <a:xfrm rot="3215950">
            <a:off x="-25286" y="5344584"/>
            <a:ext cx="4456085" cy="43183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430613" y="545933"/>
            <a:ext cx="19149227" cy="9280647"/>
          </a:xfrm>
          <a:prstGeom prst="rect">
            <a:avLst/>
          </a:prstGeom>
          <a:solidFill>
            <a:schemeClr val="bg2"/>
          </a:solidFill>
        </p:spPr>
      </p:sp>
      <p:sp>
        <p:nvSpPr>
          <p:cNvPr id="6" name="AutoShape 6"/>
          <p:cNvSpPr/>
          <p:nvPr/>
        </p:nvSpPr>
        <p:spPr>
          <a:xfrm rot="271">
            <a:off x="4214840" y="3500771"/>
            <a:ext cx="8759295" cy="1557281"/>
          </a:xfrm>
          <a:prstGeom prst="rect">
            <a:avLst/>
          </a:prstGeom>
          <a:solidFill>
            <a:schemeClr val="accent4">
              <a:lumMod val="75000"/>
            </a:schemeClr>
          </a:solidFill>
        </p:spPr>
      </p:sp>
      <p:sp>
        <p:nvSpPr>
          <p:cNvPr id="7" name="TextBox 7"/>
          <p:cNvSpPr txBox="1"/>
          <p:nvPr/>
        </p:nvSpPr>
        <p:spPr>
          <a:xfrm rot="271">
            <a:off x="4929202" y="3715016"/>
            <a:ext cx="6995455" cy="1134606"/>
          </a:xfrm>
          <a:prstGeom prst="rect">
            <a:avLst/>
          </a:prstGeom>
        </p:spPr>
        <p:txBody>
          <a:bodyPr lIns="0" tIns="0" rIns="0" bIns="0" rtlCol="0" anchor="t">
            <a:spAutoFit/>
          </a:bodyPr>
          <a:lstStyle/>
          <a:p>
            <a:pPr algn="ctr">
              <a:lnSpc>
                <a:spcPts val="9711"/>
              </a:lnSpc>
            </a:pPr>
            <a:r>
              <a:rPr lang="tr-TR" sz="6600" spc="-88" dirty="0">
                <a:solidFill>
                  <a:srgbClr val="FFFFFF"/>
                </a:solidFill>
                <a:latin typeface="Calisto MT" pitchFamily="18" charset="0"/>
              </a:rPr>
              <a:t>Teşekkür Ederiz</a:t>
            </a:r>
            <a:endParaRPr lang="en-US" sz="6600" spc="-88" dirty="0">
              <a:solidFill>
                <a:srgbClr val="FFFFFF"/>
              </a:solidFill>
              <a:latin typeface="Calisto MT" pitchFamily="18" charset="0"/>
            </a:endParaRPr>
          </a:p>
        </p:txBody>
      </p:sp>
      <p:grpSp>
        <p:nvGrpSpPr>
          <p:cNvPr id="8" name="Group 8"/>
          <p:cNvGrpSpPr/>
          <p:nvPr/>
        </p:nvGrpSpPr>
        <p:grpSpPr>
          <a:xfrm rot="-490172">
            <a:off x="11381031" y="1709367"/>
            <a:ext cx="3198708" cy="3560767"/>
            <a:chOff x="0" y="0"/>
            <a:chExt cx="4264944" cy="4747689"/>
          </a:xfrm>
        </p:grpSpPr>
        <p:pic>
          <p:nvPicPr>
            <p:cNvPr id="9" name="Picture 9"/>
            <p:cNvPicPr>
              <a:picLocks noChangeAspect="1"/>
            </p:cNvPicPr>
            <p:nvPr/>
          </p:nvPicPr>
          <p:blipFill>
            <a:blip r:embed="rId3"/>
            <a:srcRect/>
            <a:stretch>
              <a:fillRect/>
            </a:stretch>
          </p:blipFill>
          <p:spPr>
            <a:xfrm rot="1045476">
              <a:off x="519417" y="392091"/>
              <a:ext cx="3226110" cy="3963507"/>
            </a:xfrm>
            <a:prstGeom prst="rect">
              <a:avLst/>
            </a:prstGeom>
          </p:spPr>
        </p:pic>
        <p:pic>
          <p:nvPicPr>
            <p:cNvPr id="10" name="Picture 10"/>
            <p:cNvPicPr>
              <a:picLocks noChangeAspect="1"/>
            </p:cNvPicPr>
            <p:nvPr/>
          </p:nvPicPr>
          <p:blipFill>
            <a:blip r:embed="rId4"/>
            <a:srcRect/>
            <a:stretch>
              <a:fillRect/>
            </a:stretch>
          </p:blipFill>
          <p:spPr>
            <a:xfrm rot="10606293">
              <a:off x="445526" y="3352115"/>
              <a:ext cx="2938141" cy="927652"/>
            </a:xfrm>
            <a:prstGeom prst="rect">
              <a:avLst/>
            </a:prstGeom>
          </p:spPr>
        </p:pic>
      </p:grpSp>
      <p:pic>
        <p:nvPicPr>
          <p:cNvPr id="12" name="Picture 2" descr="\\Rehber1\yenİ rehberlİk\LOGO\manavgat ram logo-1.png"/>
          <p:cNvPicPr>
            <a:picLocks noChangeAspect="1" noChangeArrowheads="1"/>
          </p:cNvPicPr>
          <p:nvPr/>
        </p:nvPicPr>
        <p:blipFill>
          <a:blip r:embed="rId5" cstate="print"/>
          <a:srcRect/>
          <a:stretch>
            <a:fillRect/>
          </a:stretch>
        </p:blipFill>
        <p:spPr bwMode="auto">
          <a:xfrm>
            <a:off x="7500926" y="5786442"/>
            <a:ext cx="2071702" cy="1938044"/>
          </a:xfrm>
          <a:prstGeom prst="rect">
            <a:avLst/>
          </a:prstGeom>
          <a:noFill/>
        </p:spPr>
      </p:pic>
      <p:pic>
        <p:nvPicPr>
          <p:cNvPr id="39" name="Picture 11"/>
          <p:cNvPicPr>
            <a:picLocks noChangeAspect="1"/>
          </p:cNvPicPr>
          <p:nvPr/>
        </p:nvPicPr>
        <p:blipFill>
          <a:blip r:embed="rId6"/>
          <a:srcRect/>
          <a:stretch>
            <a:fillRect/>
          </a:stretch>
        </p:blipFill>
        <p:spPr>
          <a:xfrm>
            <a:off x="15287668" y="357154"/>
            <a:ext cx="3956194" cy="3380747"/>
          </a:xfrm>
          <a:prstGeom prst="rect">
            <a:avLst/>
          </a:prstGeom>
        </p:spPr>
      </p:pic>
      <p:pic>
        <p:nvPicPr>
          <p:cNvPr id="40" name="Picture 11"/>
          <p:cNvPicPr>
            <a:picLocks noChangeAspect="1"/>
          </p:cNvPicPr>
          <p:nvPr/>
        </p:nvPicPr>
        <p:blipFill>
          <a:blip r:embed="rId6"/>
          <a:srcRect/>
          <a:stretch>
            <a:fillRect/>
          </a:stretch>
        </p:blipFill>
        <p:spPr>
          <a:xfrm>
            <a:off x="-357254" y="6715136"/>
            <a:ext cx="3956194" cy="3380747"/>
          </a:xfrm>
          <a:prstGeom prst="rect">
            <a:avLst/>
          </a:prstGeom>
        </p:spPr>
      </p:pic>
      <p:sp>
        <p:nvSpPr>
          <p:cNvPr id="11" name="TextBox 6"/>
          <p:cNvSpPr txBox="1"/>
          <p:nvPr/>
        </p:nvSpPr>
        <p:spPr>
          <a:xfrm>
            <a:off x="5714976" y="9001152"/>
            <a:ext cx="6500858" cy="384721"/>
          </a:xfrm>
          <a:prstGeom prst="rect">
            <a:avLst/>
          </a:prstGeom>
          <a:solidFill>
            <a:schemeClr val="accent1">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2974"/>
              </a:lnSpc>
            </a:pPr>
            <a:r>
              <a:rPr lang="tr-TR" sz="2478" dirty="0">
                <a:solidFill>
                  <a:srgbClr val="000000"/>
                </a:solidFill>
                <a:ea typeface="Verdana" pitchFamily="34" charset="0"/>
                <a:cs typeface="Verdana" pitchFamily="34" charset="0"/>
              </a:rPr>
              <a:t>Manavgat Rehberlik ve Araştırma Merkezi</a:t>
            </a:r>
            <a:endParaRPr lang="en-US" sz="2478" dirty="0">
              <a:solidFill>
                <a:srgbClr val="000000"/>
              </a:solidFill>
              <a:ea typeface="Verdana" pitchFamily="34" charset="0"/>
              <a:cs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AutoShape 2"/>
          <p:cNvSpPr/>
          <p:nvPr/>
        </p:nvSpPr>
        <p:spPr>
          <a:xfrm rot="-61098">
            <a:off x="-419176" y="455141"/>
            <a:ext cx="19149227" cy="9280647"/>
          </a:xfrm>
          <a:prstGeom prst="rect">
            <a:avLst/>
          </a:prstGeom>
          <a:solidFill>
            <a:srgbClr val="EDECE7"/>
          </a:solidFill>
        </p:spPr>
      </p:sp>
      <p:pic>
        <p:nvPicPr>
          <p:cNvPr id="3" name="Picture 3"/>
          <p:cNvPicPr>
            <a:picLocks noChangeAspect="1"/>
          </p:cNvPicPr>
          <p:nvPr/>
        </p:nvPicPr>
        <p:blipFill>
          <a:blip r:embed="rId3"/>
          <a:srcRect/>
          <a:stretch>
            <a:fillRect/>
          </a:stretch>
        </p:blipFill>
        <p:spPr>
          <a:xfrm rot="2148887">
            <a:off x="14449646" y="4545199"/>
            <a:ext cx="5619309" cy="5445621"/>
          </a:xfrm>
          <a:prstGeom prst="rect">
            <a:avLst/>
          </a:prstGeom>
        </p:spPr>
      </p:pic>
      <p:grpSp>
        <p:nvGrpSpPr>
          <p:cNvPr id="6" name="Group 6"/>
          <p:cNvGrpSpPr/>
          <p:nvPr/>
        </p:nvGrpSpPr>
        <p:grpSpPr>
          <a:xfrm>
            <a:off x="1857324" y="2357418"/>
            <a:ext cx="6287572" cy="940635"/>
            <a:chOff x="1867" y="11537"/>
            <a:chExt cx="7680946" cy="1254180"/>
          </a:xfrm>
          <a:solidFill>
            <a:schemeClr val="accent3">
              <a:lumMod val="50000"/>
            </a:schemeClr>
          </a:solidFill>
        </p:grpSpPr>
        <p:sp>
          <p:nvSpPr>
            <p:cNvPr id="7" name="AutoShape 7"/>
            <p:cNvSpPr/>
            <p:nvPr/>
          </p:nvSpPr>
          <p:spPr>
            <a:xfrm rot="10329">
              <a:off x="1867" y="11537"/>
              <a:ext cx="7680946" cy="1254180"/>
            </a:xfrm>
            <a:prstGeom prst="rect">
              <a:avLst/>
            </a:prstGeom>
            <a:grpFill/>
          </p:spPr>
        </p:sp>
        <p:sp>
          <p:nvSpPr>
            <p:cNvPr id="8" name="TextBox 8"/>
            <p:cNvSpPr txBox="1"/>
            <p:nvPr/>
          </p:nvSpPr>
          <p:spPr>
            <a:xfrm>
              <a:off x="475755" y="21022"/>
              <a:ext cx="6657689" cy="1105089"/>
            </a:xfrm>
            <a:prstGeom prst="rect">
              <a:avLst/>
            </a:prstGeom>
            <a:grpFill/>
          </p:spPr>
          <p:txBody>
            <a:bodyPr lIns="0" tIns="0" rIns="0" bIns="0" rtlCol="0" anchor="t">
              <a:spAutoFit/>
            </a:bodyPr>
            <a:lstStyle/>
            <a:p>
              <a:pPr marL="0" lvl="0" indent="0" algn="ctr">
                <a:lnSpc>
                  <a:spcPts val="7178"/>
                </a:lnSpc>
                <a:spcBef>
                  <a:spcPct val="0"/>
                </a:spcBef>
              </a:pPr>
              <a:r>
                <a:rPr lang="tr-TR" sz="5127" u="none" dirty="0">
                  <a:solidFill>
                    <a:srgbClr val="FFFFFF"/>
                  </a:solidFill>
                  <a:latin typeface="Verdana" pitchFamily="34" charset="0"/>
                  <a:ea typeface="Verdana" pitchFamily="34" charset="0"/>
                  <a:cs typeface="Verdana" pitchFamily="34" charset="0"/>
                </a:rPr>
                <a:t>Meslek Nedir?</a:t>
              </a:r>
              <a:endParaRPr lang="en-US" sz="5127" u="none" dirty="0">
                <a:solidFill>
                  <a:srgbClr val="FFFFFF"/>
                </a:solidFill>
                <a:latin typeface="Verdana" pitchFamily="34" charset="0"/>
                <a:ea typeface="Verdana" pitchFamily="34" charset="0"/>
                <a:cs typeface="Verdana" pitchFamily="34" charset="0"/>
              </a:endParaRPr>
            </a:p>
          </p:txBody>
        </p:sp>
      </p:grpSp>
      <p:sp>
        <p:nvSpPr>
          <p:cNvPr id="10" name="TextBox 10"/>
          <p:cNvSpPr txBox="1"/>
          <p:nvPr/>
        </p:nvSpPr>
        <p:spPr>
          <a:xfrm>
            <a:off x="1857324" y="4357682"/>
            <a:ext cx="11715832" cy="1969770"/>
          </a:xfrm>
          <a:prstGeom prst="rect">
            <a:avLst/>
          </a:prstGeom>
        </p:spPr>
        <p:txBody>
          <a:bodyPr wrap="square" lIns="0" tIns="0" rIns="0" bIns="0" rtlCol="0" anchor="t">
            <a:spAutoFit/>
          </a:bodyPr>
          <a:lstStyle/>
          <a:p>
            <a:pPr>
              <a:buBlip>
                <a:blip r:embed="rId4"/>
              </a:buBlip>
            </a:pPr>
            <a:r>
              <a:rPr lang="tr-TR" sz="3200" dirty="0"/>
              <a:t>  Bir kimsenin hayatını kazanmak için yaptığı, diğer insanlara yararlı bir hizmet ya da ürün sağlamaya yönelik olan, kuralları toplumca belirlenmiş ve belli bir eğitimle kazanılan bilgi ve becerilere dayalı etkinlikler bütünüdür. </a:t>
            </a:r>
          </a:p>
        </p:txBody>
      </p:sp>
      <p:pic>
        <p:nvPicPr>
          <p:cNvPr id="22" name="Picture 2" descr="\\Rehber1\yenİ rehberlİk\LOGO\manavgat ram logo-1.png"/>
          <p:cNvPicPr>
            <a:picLocks noChangeAspect="1" noChangeArrowheads="1"/>
          </p:cNvPicPr>
          <p:nvPr/>
        </p:nvPicPr>
        <p:blipFill>
          <a:blip r:embed="rId5" cstate="print"/>
          <a:srcRect/>
          <a:stretch>
            <a:fillRect/>
          </a:stretch>
        </p:blipFill>
        <p:spPr bwMode="auto">
          <a:xfrm>
            <a:off x="1214382" y="8148469"/>
            <a:ext cx="1643074" cy="1537069"/>
          </a:xfrm>
          <a:prstGeom prst="rect">
            <a:avLst/>
          </a:prstGeom>
          <a:noFill/>
        </p:spPr>
      </p:pic>
      <p:grpSp>
        <p:nvGrpSpPr>
          <p:cNvPr id="23" name="Group 26"/>
          <p:cNvGrpSpPr/>
          <p:nvPr/>
        </p:nvGrpSpPr>
        <p:grpSpPr>
          <a:xfrm rot="8728059">
            <a:off x="10597253" y="-1223054"/>
            <a:ext cx="3023004" cy="3714363"/>
            <a:chOff x="0" y="0"/>
            <a:chExt cx="4030672" cy="4952484"/>
          </a:xfrm>
        </p:grpSpPr>
        <p:pic>
          <p:nvPicPr>
            <p:cNvPr id="24" name="Picture 27"/>
            <p:cNvPicPr>
              <a:picLocks noChangeAspect="1"/>
            </p:cNvPicPr>
            <p:nvPr/>
          </p:nvPicPr>
          <p:blipFill>
            <a:blip r:embed="rId6"/>
            <a:srcRect/>
            <a:stretch>
              <a:fillRect/>
            </a:stretch>
          </p:blipFill>
          <p:spPr>
            <a:xfrm rot="465462">
              <a:off x="582845" y="188589"/>
              <a:ext cx="3069140" cy="4054403"/>
            </a:xfrm>
            <a:prstGeom prst="rect">
              <a:avLst/>
            </a:prstGeom>
          </p:spPr>
        </p:pic>
        <p:pic>
          <p:nvPicPr>
            <p:cNvPr id="25" name="Picture 28"/>
            <p:cNvPicPr>
              <a:picLocks noChangeAspect="1"/>
            </p:cNvPicPr>
            <p:nvPr/>
          </p:nvPicPr>
          <p:blipFill>
            <a:blip r:embed="rId7"/>
            <a:srcRect/>
            <a:stretch>
              <a:fillRect/>
            </a:stretch>
          </p:blipFill>
          <p:spPr>
            <a:xfrm rot="1990671">
              <a:off x="19469" y="2702694"/>
              <a:ext cx="3991735" cy="1260301"/>
            </a:xfrm>
            <a:prstGeom prst="rect">
              <a:avLst/>
            </a:prstGeom>
          </p:spPr>
        </p:pic>
      </p:grpSp>
      <p:pic>
        <p:nvPicPr>
          <p:cNvPr id="26" name="Picture 7"/>
          <p:cNvPicPr>
            <a:picLocks noChangeAspect="1"/>
          </p:cNvPicPr>
          <p:nvPr/>
        </p:nvPicPr>
        <p:blipFill>
          <a:blip r:embed="rId8"/>
          <a:srcRect/>
          <a:stretch>
            <a:fillRect/>
          </a:stretch>
        </p:blipFill>
        <p:spPr>
          <a:xfrm>
            <a:off x="16073486" y="2857484"/>
            <a:ext cx="1263304" cy="1125489"/>
          </a:xfrm>
          <a:prstGeom prst="rect">
            <a:avLst/>
          </a:prstGeom>
        </p:spPr>
      </p:pic>
      <p:pic>
        <p:nvPicPr>
          <p:cNvPr id="27" name="Picture 6"/>
          <p:cNvPicPr>
            <a:picLocks noChangeAspect="1"/>
          </p:cNvPicPr>
          <p:nvPr/>
        </p:nvPicPr>
        <p:blipFill>
          <a:blip r:embed="rId9"/>
          <a:srcRect/>
          <a:stretch>
            <a:fillRect/>
          </a:stretch>
        </p:blipFill>
        <p:spPr>
          <a:xfrm>
            <a:off x="10358446" y="7429516"/>
            <a:ext cx="1071570" cy="2112414"/>
          </a:xfrm>
          <a:prstGeom prst="rect">
            <a:avLst/>
          </a:prstGeom>
        </p:spPr>
      </p:pic>
      <p:pic>
        <p:nvPicPr>
          <p:cNvPr id="28" name="Picture 3"/>
          <p:cNvPicPr>
            <a:picLocks noChangeAspect="1"/>
          </p:cNvPicPr>
          <p:nvPr/>
        </p:nvPicPr>
        <p:blipFill>
          <a:blip r:embed="rId10" cstate="print"/>
          <a:srcRect/>
          <a:stretch>
            <a:fillRect/>
          </a:stretch>
        </p:blipFill>
        <p:spPr>
          <a:xfrm>
            <a:off x="5643538" y="7786706"/>
            <a:ext cx="1285884" cy="17814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AutoShape 4"/>
          <p:cNvSpPr/>
          <p:nvPr/>
        </p:nvSpPr>
        <p:spPr>
          <a:xfrm rot="-61098">
            <a:off x="6653446" y="2348101"/>
            <a:ext cx="11790480" cy="6834574"/>
          </a:xfrm>
          <a:prstGeom prst="rect">
            <a:avLst/>
          </a:prstGeom>
          <a:solidFill>
            <a:srgbClr val="EDECE7"/>
          </a:solidFill>
        </p:spPr>
      </p:sp>
      <p:pic>
        <p:nvPicPr>
          <p:cNvPr id="13" name="Picture 13"/>
          <p:cNvPicPr>
            <a:picLocks noChangeAspect="1"/>
          </p:cNvPicPr>
          <p:nvPr/>
        </p:nvPicPr>
        <p:blipFill>
          <a:blip r:embed="rId3" cstate="print"/>
          <a:srcRect/>
          <a:stretch>
            <a:fillRect/>
          </a:stretch>
        </p:blipFill>
        <p:spPr>
          <a:xfrm rot="88184">
            <a:off x="6664535" y="2517186"/>
            <a:ext cx="1338288" cy="1644183"/>
          </a:xfrm>
          <a:prstGeom prst="rect">
            <a:avLst/>
          </a:prstGeom>
        </p:spPr>
      </p:pic>
      <p:pic>
        <p:nvPicPr>
          <p:cNvPr id="14" name="Picture 14"/>
          <p:cNvPicPr>
            <a:picLocks noChangeAspect="1"/>
          </p:cNvPicPr>
          <p:nvPr/>
        </p:nvPicPr>
        <p:blipFill>
          <a:blip r:embed="rId4" cstate="print"/>
          <a:srcRect/>
          <a:stretch>
            <a:fillRect/>
          </a:stretch>
        </p:blipFill>
        <p:spPr>
          <a:xfrm rot="-1085178">
            <a:off x="17362162" y="7362775"/>
            <a:ext cx="1203802" cy="1590249"/>
          </a:xfrm>
          <a:prstGeom prst="rect">
            <a:avLst/>
          </a:prstGeom>
        </p:spPr>
      </p:pic>
      <p:sp>
        <p:nvSpPr>
          <p:cNvPr id="50" name="AutoShape 6"/>
          <p:cNvSpPr/>
          <p:nvPr/>
        </p:nvSpPr>
        <p:spPr>
          <a:xfrm rot="271">
            <a:off x="642943" y="2714817"/>
            <a:ext cx="5286418" cy="1642656"/>
          </a:xfrm>
          <a:prstGeom prst="rect">
            <a:avLst/>
          </a:prstGeom>
          <a:solidFill>
            <a:schemeClr val="accent3"/>
          </a:solidFill>
        </p:spPr>
      </p:sp>
      <p:sp>
        <p:nvSpPr>
          <p:cNvPr id="51" name="TextBox 7"/>
          <p:cNvSpPr txBox="1"/>
          <p:nvPr/>
        </p:nvSpPr>
        <p:spPr>
          <a:xfrm rot="271">
            <a:off x="714362" y="3000563"/>
            <a:ext cx="5143478" cy="1137234"/>
          </a:xfrm>
          <a:prstGeom prst="rect">
            <a:avLst/>
          </a:prstGeom>
        </p:spPr>
        <p:txBody>
          <a:bodyPr wrap="square" lIns="0" tIns="0" rIns="0" bIns="0" rtlCol="0" anchor="t">
            <a:spAutoFit/>
          </a:bodyPr>
          <a:lstStyle/>
          <a:p>
            <a:pPr algn="ctr">
              <a:lnSpc>
                <a:spcPts val="9711"/>
              </a:lnSpc>
            </a:pPr>
            <a:r>
              <a:rPr lang="tr-TR" sz="6600" b="1" spc="-88" dirty="0">
                <a:solidFill>
                  <a:srgbClr val="002060"/>
                </a:solidFill>
                <a:latin typeface="Algerian" pitchFamily="82" charset="0"/>
              </a:rPr>
              <a:t>KAYNAKÇA</a:t>
            </a:r>
            <a:endParaRPr lang="en-US" sz="6600" b="1" spc="-88" dirty="0">
              <a:solidFill>
                <a:srgbClr val="002060"/>
              </a:solidFill>
              <a:latin typeface="Algerian" pitchFamily="82" charset="0"/>
            </a:endParaRPr>
          </a:p>
        </p:txBody>
      </p:sp>
      <p:sp>
        <p:nvSpPr>
          <p:cNvPr id="52" name="TextBox 10"/>
          <p:cNvSpPr txBox="1"/>
          <p:nvPr/>
        </p:nvSpPr>
        <p:spPr>
          <a:xfrm>
            <a:off x="7929554" y="4286244"/>
            <a:ext cx="9144064" cy="3262432"/>
          </a:xfrm>
          <a:prstGeom prst="rect">
            <a:avLst/>
          </a:prstGeom>
        </p:spPr>
        <p:txBody>
          <a:bodyPr wrap="square" lIns="0" tIns="0" rIns="0" bIns="0" rtlCol="0" anchor="t">
            <a:spAutoFit/>
          </a:bodyPr>
          <a:lstStyle/>
          <a:p>
            <a:pPr lvl="0">
              <a:buBlip>
                <a:blip r:embed="rId5"/>
              </a:buBlip>
            </a:pPr>
            <a:r>
              <a:rPr lang="tr-TR" u="sng" dirty="0">
                <a:hlinkClick r:id="rId6"/>
              </a:rPr>
              <a:t>http://eskipazarscdiho.meb.k12.tr/meb_iys_dosyalar/78/03/747634/dosyalar/2019_10/28110852_geleceYi_planlama_etkinlikler.pdf</a:t>
            </a:r>
            <a:r>
              <a:rPr lang="tr-TR" dirty="0"/>
              <a:t>  sitesinden 09.11.2020 tarihinde erişim sağlandı.</a:t>
            </a:r>
          </a:p>
          <a:p>
            <a:pPr>
              <a:buBlip>
                <a:blip r:embed="rId5"/>
              </a:buBlip>
            </a:pPr>
            <a:r>
              <a:rPr lang="tr-TR" u="sng" dirty="0">
                <a:hlinkClick r:id="rId7"/>
              </a:rPr>
              <a:t>http://pegem.net/dosyalar/dokuman/26032012182225Mesleki%20Rehberlik.pdf</a:t>
            </a:r>
            <a:r>
              <a:rPr lang="tr-TR" dirty="0"/>
              <a:t>  sitesinden 09.11.2020 tarihinde erişim sağlandı.</a:t>
            </a:r>
            <a:endParaRPr lang="tr-TR" u="sng" dirty="0"/>
          </a:p>
          <a:p>
            <a:pPr lvl="0">
              <a:buBlip>
                <a:blip r:embed="rId5"/>
              </a:buBlip>
            </a:pPr>
            <a:r>
              <a:rPr lang="tr-TR" u="sng" dirty="0">
                <a:hlinkClick r:id="rId8"/>
              </a:rPr>
              <a:t>https://slideplayer.biz.tr/slide/2537292/</a:t>
            </a:r>
            <a:r>
              <a:rPr lang="tr-TR" u="sng" dirty="0"/>
              <a:t> </a:t>
            </a:r>
            <a:r>
              <a:rPr lang="tr-TR" dirty="0"/>
              <a:t>sitesinden 09.11.2020 tarihinde erişim sağlandı.</a:t>
            </a:r>
          </a:p>
          <a:p>
            <a:pPr lvl="0">
              <a:buBlip>
                <a:blip r:embed="rId5"/>
              </a:buBlip>
            </a:pPr>
            <a:r>
              <a:rPr lang="tr-TR" u="sng" dirty="0">
                <a:hlinkClick r:id="rId9"/>
              </a:rPr>
              <a:t>https://slideplayer.biz.tr/slide/1891540/</a:t>
            </a:r>
            <a:r>
              <a:rPr lang="tr-TR" u="sng" dirty="0"/>
              <a:t> </a:t>
            </a:r>
            <a:r>
              <a:rPr lang="tr-TR" dirty="0"/>
              <a:t>sitesinden 09.11.2020 tarihinde erişim sağlandı.</a:t>
            </a:r>
          </a:p>
          <a:p>
            <a:pPr lvl="0">
              <a:buBlip>
                <a:blip r:embed="rId5"/>
              </a:buBlip>
            </a:pPr>
            <a:r>
              <a:rPr lang="tr-TR" u="sng" dirty="0">
                <a:hlinkClick r:id="rId10"/>
              </a:rPr>
              <a:t>https://slideplayer.biz.tr/slide/5737656/</a:t>
            </a:r>
            <a:r>
              <a:rPr lang="tr-TR" u="sng" dirty="0"/>
              <a:t> </a:t>
            </a:r>
            <a:r>
              <a:rPr lang="tr-TR" dirty="0"/>
              <a:t>sitesinden 09.11.2020 tarihinde erişim sağlandı.</a:t>
            </a:r>
          </a:p>
          <a:p>
            <a:pPr>
              <a:buBlip>
                <a:blip r:embed="rId5"/>
              </a:buBlip>
            </a:pPr>
            <a:r>
              <a:rPr lang="tr-TR" u="sng" dirty="0">
                <a:hlinkClick r:id="rId11"/>
              </a:rPr>
              <a:t>http://www.</a:t>
            </a:r>
            <a:r>
              <a:rPr lang="tr-TR" u="sng" dirty="0" err="1">
                <a:hlinkClick r:id="rId11"/>
              </a:rPr>
              <a:t>hbo</a:t>
            </a:r>
            <a:r>
              <a:rPr lang="tr-TR" u="sng" dirty="0">
                <a:hlinkClick r:id="rId11"/>
              </a:rPr>
              <a:t>.gov.tr/</a:t>
            </a:r>
            <a:r>
              <a:rPr lang="tr-TR" u="sng" dirty="0" err="1">
                <a:hlinkClick r:id="rId11"/>
              </a:rPr>
              <a:t>KariyerPlan</a:t>
            </a:r>
            <a:r>
              <a:rPr lang="tr-TR" u="sng" dirty="0">
                <a:hlinkClick r:id="rId11"/>
              </a:rPr>
              <a:t>%C4%B1/</a:t>
            </a:r>
            <a:r>
              <a:rPr lang="tr-TR" u="sng" dirty="0" err="1">
                <a:hlinkClick r:id="rId11"/>
              </a:rPr>
              <a:t>Gelisim</a:t>
            </a:r>
            <a:r>
              <a:rPr lang="tr-TR" u="sng" dirty="0">
                <a:hlinkClick r:id="rId11"/>
              </a:rPr>
              <a:t>#:~:</a:t>
            </a:r>
            <a:r>
              <a:rPr lang="tr-TR" u="sng" dirty="0" err="1">
                <a:hlinkClick r:id="rId11"/>
              </a:rPr>
              <a:t>text</a:t>
            </a:r>
            <a:r>
              <a:rPr lang="tr-TR" u="sng" dirty="0">
                <a:hlinkClick r:id="rId11"/>
              </a:rPr>
              <a:t>=Kariyer%20Geli%C5%9Fimi%2C%20ki%C5%9Fisel%20olarak%20belirlenmi%C5%9F,%C3%B6m%C3%</a:t>
            </a:r>
            <a:r>
              <a:rPr lang="tr-TR" u="sng" dirty="0" err="1">
                <a:hlinkClick r:id="rId11"/>
              </a:rPr>
              <a:t>BCr</a:t>
            </a:r>
            <a:r>
              <a:rPr lang="tr-TR" u="sng" dirty="0">
                <a:hlinkClick r:id="rId11"/>
              </a:rPr>
              <a:t>%20boyu%20s%C3%</a:t>
            </a:r>
            <a:r>
              <a:rPr lang="tr-TR" u="sng" dirty="0" err="1">
                <a:hlinkClick r:id="rId11"/>
              </a:rPr>
              <a:t>BCrecek</a:t>
            </a:r>
            <a:r>
              <a:rPr lang="tr-TR" u="sng" dirty="0">
                <a:hlinkClick r:id="rId11"/>
              </a:rPr>
              <a:t>%20bir%20s%C3%</a:t>
            </a:r>
            <a:r>
              <a:rPr lang="tr-TR" u="sng" dirty="0" err="1">
                <a:hlinkClick r:id="rId11"/>
              </a:rPr>
              <a:t>BCre</a:t>
            </a:r>
            <a:r>
              <a:rPr lang="tr-TR" u="sng" dirty="0">
                <a:hlinkClick r:id="rId11"/>
              </a:rPr>
              <a:t>%C3%A7tir</a:t>
            </a:r>
            <a:r>
              <a:rPr lang="tr-TR" dirty="0"/>
              <a:t>. sitesinden 09.11.2020 tarihinde görsele erişim sağlandı.</a:t>
            </a:r>
          </a:p>
          <a:p>
            <a:pPr lvl="0"/>
            <a:endParaRPr lang="tr-TR" sz="3200" dirty="0"/>
          </a:p>
        </p:txBody>
      </p:sp>
      <p:pic>
        <p:nvPicPr>
          <p:cNvPr id="53" name="Picture 2" descr="\\Rehber1\yenİ rehberlİk\LOGO\manavgat ram logo-1.png"/>
          <p:cNvPicPr>
            <a:picLocks noChangeAspect="1" noChangeArrowheads="1"/>
          </p:cNvPicPr>
          <p:nvPr/>
        </p:nvPicPr>
        <p:blipFill>
          <a:blip r:embed="rId12" cstate="print"/>
          <a:srcRect/>
          <a:stretch>
            <a:fillRect/>
          </a:stretch>
        </p:blipFill>
        <p:spPr bwMode="auto">
          <a:xfrm>
            <a:off x="2143076" y="5143500"/>
            <a:ext cx="2290943" cy="214314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AutoShape 2"/>
          <p:cNvSpPr/>
          <p:nvPr/>
        </p:nvSpPr>
        <p:spPr>
          <a:xfrm rot="-61098">
            <a:off x="-419176" y="455141"/>
            <a:ext cx="19149227" cy="9280647"/>
          </a:xfrm>
          <a:prstGeom prst="rect">
            <a:avLst/>
          </a:prstGeom>
          <a:solidFill>
            <a:srgbClr val="EDECE7"/>
          </a:solidFill>
        </p:spPr>
      </p:sp>
      <p:pic>
        <p:nvPicPr>
          <p:cNvPr id="3" name="Picture 3"/>
          <p:cNvPicPr>
            <a:picLocks noChangeAspect="1"/>
          </p:cNvPicPr>
          <p:nvPr/>
        </p:nvPicPr>
        <p:blipFill>
          <a:blip r:embed="rId3"/>
          <a:srcRect/>
          <a:stretch>
            <a:fillRect/>
          </a:stretch>
        </p:blipFill>
        <p:spPr>
          <a:xfrm rot="2148887">
            <a:off x="14449646" y="4545199"/>
            <a:ext cx="5619309" cy="5445621"/>
          </a:xfrm>
          <a:prstGeom prst="rect">
            <a:avLst/>
          </a:prstGeom>
        </p:spPr>
      </p:pic>
      <p:grpSp>
        <p:nvGrpSpPr>
          <p:cNvPr id="4" name="Group 6"/>
          <p:cNvGrpSpPr/>
          <p:nvPr/>
        </p:nvGrpSpPr>
        <p:grpSpPr>
          <a:xfrm>
            <a:off x="1857324" y="2357418"/>
            <a:ext cx="6287572" cy="940635"/>
            <a:chOff x="1867" y="11537"/>
            <a:chExt cx="7680946" cy="1254180"/>
          </a:xfrm>
        </p:grpSpPr>
        <p:sp>
          <p:nvSpPr>
            <p:cNvPr id="7" name="AutoShape 7"/>
            <p:cNvSpPr/>
            <p:nvPr/>
          </p:nvSpPr>
          <p:spPr>
            <a:xfrm rot="10329">
              <a:off x="1867" y="11537"/>
              <a:ext cx="7680946" cy="1254180"/>
            </a:xfrm>
            <a:prstGeom prst="rect">
              <a:avLst/>
            </a:prstGeom>
            <a:solidFill>
              <a:schemeClr val="accent3">
                <a:lumMod val="50000"/>
              </a:schemeClr>
            </a:solidFill>
          </p:spPr>
        </p:sp>
        <p:sp>
          <p:nvSpPr>
            <p:cNvPr id="8" name="TextBox 8"/>
            <p:cNvSpPr txBox="1"/>
            <p:nvPr/>
          </p:nvSpPr>
          <p:spPr>
            <a:xfrm>
              <a:off x="475755" y="21022"/>
              <a:ext cx="6657689" cy="1105089"/>
            </a:xfrm>
            <a:prstGeom prst="rect">
              <a:avLst/>
            </a:prstGeom>
          </p:spPr>
          <p:txBody>
            <a:bodyPr lIns="0" tIns="0" rIns="0" bIns="0" rtlCol="0" anchor="t">
              <a:spAutoFit/>
            </a:bodyPr>
            <a:lstStyle/>
            <a:p>
              <a:pPr marL="0" lvl="0" indent="0" algn="ctr">
                <a:lnSpc>
                  <a:spcPts val="7178"/>
                </a:lnSpc>
                <a:spcBef>
                  <a:spcPct val="0"/>
                </a:spcBef>
              </a:pPr>
              <a:r>
                <a:rPr lang="tr-TR" sz="5127" u="none" dirty="0">
                  <a:solidFill>
                    <a:srgbClr val="FFFFFF"/>
                  </a:solidFill>
                  <a:latin typeface="Verdana" pitchFamily="34" charset="0"/>
                  <a:ea typeface="Verdana" pitchFamily="34" charset="0"/>
                  <a:cs typeface="Verdana" pitchFamily="34" charset="0"/>
                </a:rPr>
                <a:t>Meslek Seçimi</a:t>
              </a:r>
              <a:endParaRPr lang="en-US" sz="5127" u="none" dirty="0">
                <a:solidFill>
                  <a:srgbClr val="FFFFFF"/>
                </a:solidFill>
                <a:latin typeface="Verdana" pitchFamily="34" charset="0"/>
                <a:ea typeface="Verdana" pitchFamily="34" charset="0"/>
                <a:cs typeface="Verdana" pitchFamily="34" charset="0"/>
              </a:endParaRPr>
            </a:p>
          </p:txBody>
        </p:sp>
      </p:grpSp>
      <p:sp>
        <p:nvSpPr>
          <p:cNvPr id="10" name="TextBox 10"/>
          <p:cNvSpPr txBox="1"/>
          <p:nvPr/>
        </p:nvSpPr>
        <p:spPr>
          <a:xfrm>
            <a:off x="2000200" y="3786178"/>
            <a:ext cx="11715832" cy="984885"/>
          </a:xfrm>
          <a:prstGeom prst="rect">
            <a:avLst/>
          </a:prstGeom>
        </p:spPr>
        <p:txBody>
          <a:bodyPr wrap="square" lIns="0" tIns="0" rIns="0" bIns="0" rtlCol="0" anchor="t">
            <a:spAutoFit/>
          </a:bodyPr>
          <a:lstStyle/>
          <a:p>
            <a:pPr>
              <a:buBlip>
                <a:blip r:embed="rId4"/>
              </a:buBlip>
            </a:pPr>
            <a:r>
              <a:rPr lang="tr-TR" sz="3200" dirty="0"/>
              <a:t>  Meslek seçimi kişinin yaşamında vermiş olduğu en önemli kararlardan biridir.</a:t>
            </a:r>
          </a:p>
        </p:txBody>
      </p:sp>
      <p:pic>
        <p:nvPicPr>
          <p:cNvPr id="22" name="Picture 2" descr="\\Rehber1\yenİ rehberlİk\LOGO\manavgat ram logo-1.png"/>
          <p:cNvPicPr>
            <a:picLocks noChangeAspect="1" noChangeArrowheads="1"/>
          </p:cNvPicPr>
          <p:nvPr/>
        </p:nvPicPr>
        <p:blipFill>
          <a:blip r:embed="rId5" cstate="print"/>
          <a:srcRect/>
          <a:stretch>
            <a:fillRect/>
          </a:stretch>
        </p:blipFill>
        <p:spPr bwMode="auto">
          <a:xfrm>
            <a:off x="1214382" y="8148469"/>
            <a:ext cx="1643074" cy="1537069"/>
          </a:xfrm>
          <a:prstGeom prst="rect">
            <a:avLst/>
          </a:prstGeom>
          <a:noFill/>
        </p:spPr>
      </p:pic>
      <p:grpSp>
        <p:nvGrpSpPr>
          <p:cNvPr id="5" name="Group 26"/>
          <p:cNvGrpSpPr/>
          <p:nvPr/>
        </p:nvGrpSpPr>
        <p:grpSpPr>
          <a:xfrm rot="8728059">
            <a:off x="10597253" y="-1223054"/>
            <a:ext cx="3023004" cy="3714363"/>
            <a:chOff x="0" y="0"/>
            <a:chExt cx="4030672" cy="4952484"/>
          </a:xfrm>
        </p:grpSpPr>
        <p:pic>
          <p:nvPicPr>
            <p:cNvPr id="24" name="Picture 27"/>
            <p:cNvPicPr>
              <a:picLocks noChangeAspect="1"/>
            </p:cNvPicPr>
            <p:nvPr/>
          </p:nvPicPr>
          <p:blipFill>
            <a:blip r:embed="rId6"/>
            <a:srcRect/>
            <a:stretch>
              <a:fillRect/>
            </a:stretch>
          </p:blipFill>
          <p:spPr>
            <a:xfrm rot="465462">
              <a:off x="582845" y="188589"/>
              <a:ext cx="3069140" cy="4054403"/>
            </a:xfrm>
            <a:prstGeom prst="rect">
              <a:avLst/>
            </a:prstGeom>
          </p:spPr>
        </p:pic>
        <p:pic>
          <p:nvPicPr>
            <p:cNvPr id="25" name="Picture 28"/>
            <p:cNvPicPr>
              <a:picLocks noChangeAspect="1"/>
            </p:cNvPicPr>
            <p:nvPr/>
          </p:nvPicPr>
          <p:blipFill>
            <a:blip r:embed="rId7"/>
            <a:srcRect/>
            <a:stretch>
              <a:fillRect/>
            </a:stretch>
          </p:blipFill>
          <p:spPr>
            <a:xfrm rot="1990671">
              <a:off x="19469" y="2702694"/>
              <a:ext cx="3991735" cy="1260301"/>
            </a:xfrm>
            <a:prstGeom prst="rect">
              <a:avLst/>
            </a:prstGeom>
          </p:spPr>
        </p:pic>
      </p:grpSp>
      <p:pic>
        <p:nvPicPr>
          <p:cNvPr id="26" name="Picture 7"/>
          <p:cNvPicPr>
            <a:picLocks noChangeAspect="1"/>
          </p:cNvPicPr>
          <p:nvPr/>
        </p:nvPicPr>
        <p:blipFill>
          <a:blip r:embed="rId8"/>
          <a:srcRect/>
          <a:stretch>
            <a:fillRect/>
          </a:stretch>
        </p:blipFill>
        <p:spPr>
          <a:xfrm>
            <a:off x="16073486" y="2857484"/>
            <a:ext cx="1263304" cy="1125489"/>
          </a:xfrm>
          <a:prstGeom prst="rect">
            <a:avLst/>
          </a:prstGeom>
        </p:spPr>
      </p:pic>
      <p:pic>
        <p:nvPicPr>
          <p:cNvPr id="27" name="Picture 6"/>
          <p:cNvPicPr>
            <a:picLocks noChangeAspect="1"/>
          </p:cNvPicPr>
          <p:nvPr/>
        </p:nvPicPr>
        <p:blipFill>
          <a:blip r:embed="rId9"/>
          <a:srcRect/>
          <a:stretch>
            <a:fillRect/>
          </a:stretch>
        </p:blipFill>
        <p:spPr>
          <a:xfrm>
            <a:off x="15787734" y="6357946"/>
            <a:ext cx="1599562" cy="3153258"/>
          </a:xfrm>
          <a:prstGeom prst="rect">
            <a:avLst/>
          </a:prstGeom>
        </p:spPr>
      </p:pic>
      <p:sp>
        <p:nvSpPr>
          <p:cNvPr id="16" name="TextBox 10"/>
          <p:cNvSpPr txBox="1"/>
          <p:nvPr/>
        </p:nvSpPr>
        <p:spPr>
          <a:xfrm>
            <a:off x="2143076" y="5643566"/>
            <a:ext cx="11715832" cy="2031325"/>
          </a:xfrm>
          <a:prstGeom prst="rect">
            <a:avLst/>
          </a:prstGeom>
        </p:spPr>
        <p:txBody>
          <a:bodyPr wrap="square" lIns="0" tIns="0" rIns="0" bIns="0" rtlCol="0" anchor="t">
            <a:spAutoFit/>
          </a:bodyPr>
          <a:lstStyle/>
          <a:p>
            <a:r>
              <a:rPr lang="tr-TR" sz="3200" b="1" dirty="0"/>
              <a:t>     </a:t>
            </a:r>
            <a:r>
              <a:rPr lang="tr-TR" sz="3200" b="1" dirty="0">
                <a:solidFill>
                  <a:srgbClr val="002060"/>
                </a:solidFill>
              </a:rPr>
              <a:t>Meslek Seçmek</a:t>
            </a:r>
          </a:p>
          <a:p>
            <a:r>
              <a:rPr lang="tr-TR" sz="3200" b="1" dirty="0"/>
              <a:t>                                  </a:t>
            </a:r>
          </a:p>
          <a:p>
            <a:r>
              <a:rPr lang="tr-TR" sz="3200" b="1" dirty="0"/>
              <a:t>                                  </a:t>
            </a:r>
          </a:p>
          <a:p>
            <a:r>
              <a:rPr lang="tr-TR" sz="3600" b="1" dirty="0">
                <a:solidFill>
                  <a:srgbClr val="C00000"/>
                </a:solidFill>
              </a:rPr>
              <a:t>                                   Hayat Biçimini Seçmektir!</a:t>
            </a:r>
            <a:r>
              <a:rPr lang="tr-TR" sz="3600" dirty="0">
                <a:solidFill>
                  <a:srgbClr val="C00000"/>
                </a:solidFill>
              </a:rPr>
              <a:t> </a:t>
            </a:r>
          </a:p>
        </p:txBody>
      </p:sp>
      <p:pic>
        <p:nvPicPr>
          <p:cNvPr id="18" name="Picture 25"/>
          <p:cNvPicPr>
            <a:picLocks noChangeAspect="1"/>
          </p:cNvPicPr>
          <p:nvPr/>
        </p:nvPicPr>
        <p:blipFill>
          <a:blip r:embed="rId10"/>
          <a:srcRect/>
          <a:stretch>
            <a:fillRect/>
          </a:stretch>
        </p:blipFill>
        <p:spPr>
          <a:xfrm rot="13333406">
            <a:off x="5473878" y="6215600"/>
            <a:ext cx="1618177" cy="3324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3215950">
            <a:off x="-232859" y="-990495"/>
            <a:ext cx="4456085" cy="4318351"/>
          </a:xfrm>
          <a:prstGeom prst="rect">
            <a:avLst/>
          </a:prstGeom>
        </p:spPr>
      </p:pic>
      <p:sp>
        <p:nvSpPr>
          <p:cNvPr id="7" name="AutoShape 7"/>
          <p:cNvSpPr/>
          <p:nvPr/>
        </p:nvSpPr>
        <p:spPr>
          <a:xfrm>
            <a:off x="-428692" y="3214674"/>
            <a:ext cx="19149227" cy="6272090"/>
          </a:xfrm>
          <a:prstGeom prst="rect">
            <a:avLst/>
          </a:prstGeom>
          <a:solidFill>
            <a:srgbClr val="EDECE7"/>
          </a:solidFill>
        </p:spPr>
      </p:sp>
      <p:sp>
        <p:nvSpPr>
          <p:cNvPr id="8" name="TextBox 8"/>
          <p:cNvSpPr txBox="1"/>
          <p:nvPr/>
        </p:nvSpPr>
        <p:spPr>
          <a:xfrm>
            <a:off x="3286084" y="4071930"/>
            <a:ext cx="10287072" cy="4431983"/>
          </a:xfrm>
          <a:prstGeom prst="rect">
            <a:avLst/>
          </a:prstGeom>
        </p:spPr>
        <p:txBody>
          <a:bodyPr wrap="square" lIns="0" tIns="0" rIns="0" bIns="0" rtlCol="0" anchor="t">
            <a:spAutoFit/>
          </a:bodyPr>
          <a:lstStyle/>
          <a:p>
            <a:pPr>
              <a:lnSpc>
                <a:spcPct val="150000"/>
              </a:lnSpc>
              <a:buBlip>
                <a:blip r:embed="rId4"/>
              </a:buBlip>
              <a:defRPr/>
            </a:pPr>
            <a:r>
              <a:rPr lang="tr-TR" sz="3200" dirty="0"/>
              <a:t>  Gelir düzeyimizi,</a:t>
            </a:r>
          </a:p>
          <a:p>
            <a:pPr>
              <a:lnSpc>
                <a:spcPct val="150000"/>
              </a:lnSpc>
              <a:buBlip>
                <a:blip r:embed="rId4"/>
              </a:buBlip>
              <a:defRPr/>
            </a:pPr>
            <a:r>
              <a:rPr lang="tr-TR" sz="3200" dirty="0"/>
              <a:t>  Sosyal statümüzü,</a:t>
            </a:r>
          </a:p>
          <a:p>
            <a:pPr>
              <a:lnSpc>
                <a:spcPct val="150000"/>
              </a:lnSpc>
              <a:buBlip>
                <a:blip r:embed="rId4"/>
              </a:buBlip>
              <a:defRPr/>
            </a:pPr>
            <a:r>
              <a:rPr lang="tr-TR" sz="3200" dirty="0"/>
              <a:t>  Özel yaşam ve sosyal ilişkilerimizi,</a:t>
            </a:r>
          </a:p>
          <a:p>
            <a:pPr>
              <a:lnSpc>
                <a:spcPct val="150000"/>
              </a:lnSpc>
              <a:buBlip>
                <a:blip r:embed="rId4"/>
              </a:buBlip>
              <a:defRPr/>
            </a:pPr>
            <a:r>
              <a:rPr lang="tr-TR" sz="3200" dirty="0"/>
              <a:t>  Zamanı kullanma biçimimizi,</a:t>
            </a:r>
          </a:p>
          <a:p>
            <a:pPr>
              <a:lnSpc>
                <a:spcPct val="150000"/>
              </a:lnSpc>
              <a:buBlip>
                <a:blip r:embed="rId4"/>
              </a:buBlip>
              <a:defRPr/>
            </a:pPr>
            <a:r>
              <a:rPr lang="tr-TR" sz="3200" dirty="0"/>
              <a:t>  Kendimizi ifade etme, gerçekleştirme fırsatımızı etkiler.</a:t>
            </a:r>
          </a:p>
          <a:p>
            <a:pPr>
              <a:lnSpc>
                <a:spcPct val="150000"/>
              </a:lnSpc>
              <a:defRPr/>
            </a:pPr>
            <a:endParaRPr lang="tr-TR" sz="3200" dirty="0"/>
          </a:p>
        </p:txBody>
      </p:sp>
      <p:grpSp>
        <p:nvGrpSpPr>
          <p:cNvPr id="13" name="Group 13"/>
          <p:cNvGrpSpPr/>
          <p:nvPr/>
        </p:nvGrpSpPr>
        <p:grpSpPr>
          <a:xfrm rot="1571927">
            <a:off x="14461827" y="8072374"/>
            <a:ext cx="4062523" cy="3193161"/>
            <a:chOff x="0" y="0"/>
            <a:chExt cx="5416698" cy="4257548"/>
          </a:xfrm>
        </p:grpSpPr>
        <p:pic>
          <p:nvPicPr>
            <p:cNvPr id="14" name="Picture 14"/>
            <p:cNvPicPr>
              <a:picLocks noChangeAspect="1"/>
            </p:cNvPicPr>
            <p:nvPr/>
          </p:nvPicPr>
          <p:blipFill>
            <a:blip r:embed="rId5"/>
            <a:srcRect/>
            <a:stretch>
              <a:fillRect/>
            </a:stretch>
          </p:blipFill>
          <p:spPr>
            <a:xfrm rot="5493059">
              <a:off x="463281" y="151985"/>
              <a:ext cx="3630898" cy="4460818"/>
            </a:xfrm>
            <a:prstGeom prst="rect">
              <a:avLst/>
            </a:prstGeom>
          </p:spPr>
        </p:pic>
        <p:pic>
          <p:nvPicPr>
            <p:cNvPr id="15" name="Picture 15"/>
            <p:cNvPicPr>
              <a:picLocks noChangeAspect="1"/>
            </p:cNvPicPr>
            <p:nvPr/>
          </p:nvPicPr>
          <p:blipFill>
            <a:blip r:embed="rId6"/>
            <a:srcRect/>
            <a:stretch>
              <a:fillRect/>
            </a:stretch>
          </p:blipFill>
          <p:spPr>
            <a:xfrm rot="3479357">
              <a:off x="1881073" y="1375826"/>
              <a:ext cx="3933283" cy="1241846"/>
            </a:xfrm>
            <a:prstGeom prst="rect">
              <a:avLst/>
            </a:prstGeom>
          </p:spPr>
        </p:pic>
      </p:grpSp>
      <p:pic>
        <p:nvPicPr>
          <p:cNvPr id="39" name="Picture 7"/>
          <p:cNvPicPr>
            <a:picLocks noChangeAspect="1"/>
          </p:cNvPicPr>
          <p:nvPr/>
        </p:nvPicPr>
        <p:blipFill>
          <a:blip r:embed="rId7"/>
          <a:srcRect/>
          <a:stretch>
            <a:fillRect/>
          </a:stretch>
        </p:blipFill>
        <p:spPr>
          <a:xfrm>
            <a:off x="15359106" y="5000624"/>
            <a:ext cx="1263304" cy="1125489"/>
          </a:xfrm>
          <a:prstGeom prst="rect">
            <a:avLst/>
          </a:prstGeom>
        </p:spPr>
      </p:pic>
      <p:pic>
        <p:nvPicPr>
          <p:cNvPr id="40" name="Picture 2" descr="\\Rehber1\yenİ rehberlİk\LOGO\manavgat ram logo-1.png"/>
          <p:cNvPicPr>
            <a:picLocks noChangeAspect="1" noChangeArrowheads="1"/>
          </p:cNvPicPr>
          <p:nvPr/>
        </p:nvPicPr>
        <p:blipFill>
          <a:blip r:embed="rId8" cstate="print"/>
          <a:srcRect/>
          <a:stretch>
            <a:fillRect/>
          </a:stretch>
        </p:blipFill>
        <p:spPr bwMode="auto">
          <a:xfrm>
            <a:off x="928630" y="7786706"/>
            <a:ext cx="1643074" cy="1537069"/>
          </a:xfrm>
          <a:prstGeom prst="rect">
            <a:avLst/>
          </a:prstGeom>
          <a:noFill/>
        </p:spPr>
      </p:pic>
      <p:pic>
        <p:nvPicPr>
          <p:cNvPr id="41" name="Picture 2"/>
          <p:cNvPicPr>
            <a:picLocks noChangeAspect="1"/>
          </p:cNvPicPr>
          <p:nvPr/>
        </p:nvPicPr>
        <p:blipFill>
          <a:blip r:embed="rId3"/>
          <a:srcRect/>
          <a:stretch>
            <a:fillRect/>
          </a:stretch>
        </p:blipFill>
        <p:spPr>
          <a:xfrm rot="3215950">
            <a:off x="14333751" y="-370456"/>
            <a:ext cx="4456085" cy="4318351"/>
          </a:xfrm>
          <a:prstGeom prst="rect">
            <a:avLst/>
          </a:prstGeom>
        </p:spPr>
      </p:pic>
      <p:grpSp>
        <p:nvGrpSpPr>
          <p:cNvPr id="10" name="Group 10"/>
          <p:cNvGrpSpPr/>
          <p:nvPr/>
        </p:nvGrpSpPr>
        <p:grpSpPr>
          <a:xfrm rot="67788">
            <a:off x="1726803" y="1281604"/>
            <a:ext cx="14075156" cy="1360992"/>
            <a:chOff x="-1876" y="-228314"/>
            <a:chExt cx="8084688" cy="730222"/>
          </a:xfrm>
          <a:solidFill>
            <a:schemeClr val="accent3">
              <a:lumMod val="50000"/>
            </a:schemeClr>
          </a:solidFill>
        </p:grpSpPr>
        <p:sp>
          <p:nvSpPr>
            <p:cNvPr id="11" name="AutoShape 11"/>
            <p:cNvSpPr/>
            <p:nvPr/>
          </p:nvSpPr>
          <p:spPr>
            <a:xfrm rot="21503500">
              <a:off x="-1876" y="-228314"/>
              <a:ext cx="8084688" cy="730222"/>
            </a:xfrm>
            <a:prstGeom prst="rect">
              <a:avLst/>
            </a:prstGeom>
            <a:grpFill/>
          </p:spPr>
        </p:sp>
        <p:sp>
          <p:nvSpPr>
            <p:cNvPr id="12" name="TextBox 12"/>
            <p:cNvSpPr txBox="1"/>
            <p:nvPr/>
          </p:nvSpPr>
          <p:spPr>
            <a:xfrm rot="21503500">
              <a:off x="123152" y="-2510"/>
              <a:ext cx="7867894" cy="297240"/>
            </a:xfrm>
            <a:prstGeom prst="rect">
              <a:avLst/>
            </a:prstGeom>
            <a:grpFill/>
          </p:spPr>
          <p:txBody>
            <a:bodyPr lIns="0" tIns="0" rIns="0" bIns="0" rtlCol="0" anchor="t">
              <a:spAutoFit/>
            </a:bodyPr>
            <a:lstStyle/>
            <a:p>
              <a:pPr algn="ctr">
                <a:defRPr/>
              </a:pPr>
              <a:r>
                <a:rPr lang="tr-TR" sz="3600" b="1" dirty="0">
                  <a:solidFill>
                    <a:schemeClr val="bg1"/>
                  </a:solidFill>
                  <a:latin typeface="Verdana" pitchFamily="34" charset="0"/>
                  <a:ea typeface="Verdana" pitchFamily="34" charset="0"/>
                  <a:cs typeface="Verdana" pitchFamily="34" charset="0"/>
                </a:rPr>
                <a:t>Seçtiğimiz meslek yaşamımızda neleri etkiler?</a:t>
              </a:r>
            </a:p>
          </p:txBody>
        </p:sp>
      </p:grpSp>
      <p:pic>
        <p:nvPicPr>
          <p:cNvPr id="42" name="Picture 2"/>
          <p:cNvPicPr>
            <a:picLocks noChangeAspect="1"/>
          </p:cNvPicPr>
          <p:nvPr/>
        </p:nvPicPr>
        <p:blipFill>
          <a:blip r:embed="rId3"/>
          <a:srcRect/>
          <a:stretch>
            <a:fillRect/>
          </a:stretch>
        </p:blipFill>
        <p:spPr>
          <a:xfrm rot="3215950">
            <a:off x="5832628" y="8487857"/>
            <a:ext cx="4456085" cy="43183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430613" y="545933"/>
            <a:ext cx="19149227" cy="9280647"/>
          </a:xfrm>
          <a:prstGeom prst="rect">
            <a:avLst/>
          </a:prstGeom>
          <a:solidFill>
            <a:srgbClr val="EDECE7"/>
          </a:solidFill>
        </p:spPr>
      </p:sp>
      <p:sp>
        <p:nvSpPr>
          <p:cNvPr id="10" name="TextBox 10"/>
          <p:cNvSpPr txBox="1"/>
          <p:nvPr/>
        </p:nvSpPr>
        <p:spPr>
          <a:xfrm>
            <a:off x="2357390" y="1571600"/>
            <a:ext cx="8858312" cy="1718419"/>
          </a:xfrm>
          <a:prstGeom prst="rect">
            <a:avLst/>
          </a:prstGeom>
          <a:solidFill>
            <a:schemeClr val="accent3">
              <a:lumMod val="50000"/>
            </a:schemeClr>
          </a:solidFill>
        </p:spPr>
        <p:txBody>
          <a:bodyPr wrap="square" lIns="0" tIns="0" rIns="0" bIns="0" rtlCol="0" anchor="t">
            <a:spAutoFit/>
          </a:bodyPr>
          <a:lstStyle/>
          <a:p>
            <a:pPr marL="0" lvl="0" indent="0" algn="ctr">
              <a:lnSpc>
                <a:spcPts val="6693"/>
              </a:lnSpc>
              <a:spcBef>
                <a:spcPct val="0"/>
              </a:spcBef>
            </a:pPr>
            <a:r>
              <a:rPr lang="tr-TR" sz="4800" dirty="0">
                <a:solidFill>
                  <a:srgbClr val="FFFFFF"/>
                </a:solidFill>
                <a:latin typeface="Verdana" pitchFamily="34" charset="0"/>
                <a:ea typeface="Verdana" pitchFamily="34" charset="0"/>
                <a:cs typeface="Verdana" pitchFamily="34" charset="0"/>
              </a:rPr>
              <a:t>Meslek Seçerken Nelerden Etkileniriz?</a:t>
            </a:r>
            <a:endParaRPr lang="en-US" sz="4800" dirty="0">
              <a:solidFill>
                <a:srgbClr val="FFFFFF"/>
              </a:solidFill>
              <a:latin typeface="Verdana" pitchFamily="34" charset="0"/>
              <a:ea typeface="Verdana" pitchFamily="34" charset="0"/>
              <a:cs typeface="Verdana" pitchFamily="34" charset="0"/>
            </a:endParaRPr>
          </a:p>
        </p:txBody>
      </p:sp>
      <p:pic>
        <p:nvPicPr>
          <p:cNvPr id="23" name="Picture 23"/>
          <p:cNvPicPr>
            <a:picLocks noChangeAspect="1"/>
          </p:cNvPicPr>
          <p:nvPr/>
        </p:nvPicPr>
        <p:blipFill>
          <a:blip r:embed="rId4"/>
          <a:srcRect/>
          <a:stretch>
            <a:fillRect/>
          </a:stretch>
        </p:blipFill>
        <p:spPr>
          <a:xfrm rot="3215950">
            <a:off x="-1350781" y="6352818"/>
            <a:ext cx="4456085" cy="4318351"/>
          </a:xfrm>
          <a:prstGeom prst="rect">
            <a:avLst/>
          </a:prstGeom>
        </p:spPr>
      </p:pic>
      <p:pic>
        <p:nvPicPr>
          <p:cNvPr id="24" name="Picture 24"/>
          <p:cNvPicPr>
            <a:picLocks noChangeAspect="1"/>
          </p:cNvPicPr>
          <p:nvPr/>
        </p:nvPicPr>
        <p:blipFill>
          <a:blip r:embed="rId4"/>
          <a:srcRect/>
          <a:stretch>
            <a:fillRect/>
          </a:stretch>
        </p:blipFill>
        <p:spPr>
          <a:xfrm rot="3215950">
            <a:off x="16571526" y="3723563"/>
            <a:ext cx="4456085" cy="4318351"/>
          </a:xfrm>
          <a:prstGeom prst="rect">
            <a:avLst/>
          </a:prstGeom>
        </p:spPr>
      </p:pic>
      <p:grpSp>
        <p:nvGrpSpPr>
          <p:cNvPr id="26" name="Group 26"/>
          <p:cNvGrpSpPr/>
          <p:nvPr/>
        </p:nvGrpSpPr>
        <p:grpSpPr>
          <a:xfrm rot="8728059">
            <a:off x="10597253" y="-1223054"/>
            <a:ext cx="3023004" cy="3714363"/>
            <a:chOff x="0" y="0"/>
            <a:chExt cx="4030672" cy="4952484"/>
          </a:xfrm>
        </p:grpSpPr>
        <p:pic>
          <p:nvPicPr>
            <p:cNvPr id="27" name="Picture 27"/>
            <p:cNvPicPr>
              <a:picLocks noChangeAspect="1"/>
            </p:cNvPicPr>
            <p:nvPr/>
          </p:nvPicPr>
          <p:blipFill>
            <a:blip r:embed="rId5"/>
            <a:srcRect/>
            <a:stretch>
              <a:fillRect/>
            </a:stretch>
          </p:blipFill>
          <p:spPr>
            <a:xfrm rot="465462">
              <a:off x="582845" y="188589"/>
              <a:ext cx="3069140" cy="4054403"/>
            </a:xfrm>
            <a:prstGeom prst="rect">
              <a:avLst/>
            </a:prstGeom>
          </p:spPr>
        </p:pic>
        <p:pic>
          <p:nvPicPr>
            <p:cNvPr id="28" name="Picture 28"/>
            <p:cNvPicPr>
              <a:picLocks noChangeAspect="1"/>
            </p:cNvPicPr>
            <p:nvPr/>
          </p:nvPicPr>
          <p:blipFill>
            <a:blip r:embed="rId6"/>
            <a:srcRect/>
            <a:stretch>
              <a:fillRect/>
            </a:stretch>
          </p:blipFill>
          <p:spPr>
            <a:xfrm rot="1990671">
              <a:off x="19469" y="2702694"/>
              <a:ext cx="3991735" cy="1260301"/>
            </a:xfrm>
            <a:prstGeom prst="rect">
              <a:avLst/>
            </a:prstGeom>
          </p:spPr>
        </p:pic>
      </p:grpSp>
      <p:grpSp>
        <p:nvGrpSpPr>
          <p:cNvPr id="40" name="Group 18"/>
          <p:cNvGrpSpPr/>
          <p:nvPr/>
        </p:nvGrpSpPr>
        <p:grpSpPr>
          <a:xfrm>
            <a:off x="1000068" y="3929054"/>
            <a:ext cx="8429684" cy="2500330"/>
            <a:chOff x="0" y="0"/>
            <a:chExt cx="4773975" cy="4273894"/>
          </a:xfrm>
          <a:solidFill>
            <a:schemeClr val="accent6">
              <a:lumMod val="20000"/>
              <a:lumOff val="80000"/>
            </a:schemeClr>
          </a:solidFill>
        </p:grpSpPr>
        <p:sp>
          <p:nvSpPr>
            <p:cNvPr id="41" name="Freeform 19"/>
            <p:cNvSpPr/>
            <p:nvPr/>
          </p:nvSpPr>
          <p:spPr>
            <a:xfrm>
              <a:off x="15240" y="248920"/>
              <a:ext cx="4746035" cy="4003384"/>
            </a:xfrm>
            <a:custGeom>
              <a:avLst/>
              <a:gdLst/>
              <a:ahLst/>
              <a:cxnLst/>
              <a:rect l="l" t="t" r="r" b="b"/>
              <a:pathLst>
                <a:path w="4746035" h="4003384">
                  <a:moveTo>
                    <a:pt x="4743495" y="645160"/>
                  </a:moveTo>
                  <a:cubicBezTo>
                    <a:pt x="4746035" y="488950"/>
                    <a:pt x="4724445" y="30480"/>
                    <a:pt x="4724445" y="30480"/>
                  </a:cubicBezTo>
                  <a:cubicBezTo>
                    <a:pt x="4724445" y="30480"/>
                    <a:pt x="4339635" y="40640"/>
                    <a:pt x="3590655" y="40640"/>
                  </a:cubicBezTo>
                  <a:cubicBezTo>
                    <a:pt x="343536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3155024"/>
                    <a:pt x="21590" y="3346794"/>
                  </a:cubicBezTo>
                  <a:cubicBezTo>
                    <a:pt x="6350" y="3591904"/>
                    <a:pt x="0" y="3965284"/>
                    <a:pt x="0" y="3965284"/>
                  </a:cubicBezTo>
                  <a:cubicBezTo>
                    <a:pt x="204470" y="3995764"/>
                    <a:pt x="450850" y="4003384"/>
                    <a:pt x="657860" y="4000844"/>
                  </a:cubicBezTo>
                  <a:cubicBezTo>
                    <a:pt x="891540" y="4000844"/>
                    <a:pt x="3255238" y="4000844"/>
                    <a:pt x="3255238" y="4000844"/>
                  </a:cubicBezTo>
                  <a:lnTo>
                    <a:pt x="4704125" y="3986874"/>
                  </a:lnTo>
                  <a:cubicBezTo>
                    <a:pt x="4704125" y="3986874"/>
                    <a:pt x="4743495" y="3284564"/>
                    <a:pt x="4743495" y="3158834"/>
                  </a:cubicBezTo>
                  <a:cubicBezTo>
                    <a:pt x="4743495" y="2984844"/>
                    <a:pt x="4740955" y="803910"/>
                    <a:pt x="4743495" y="645160"/>
                  </a:cubicBezTo>
                  <a:close/>
                </a:path>
              </a:pathLst>
            </a:custGeom>
            <a:grpFill/>
          </p:spPr>
        </p:sp>
        <p:sp>
          <p:nvSpPr>
            <p:cNvPr id="42" name="Freeform 20"/>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chemeClr val="accent6">
                <a:lumMod val="60000"/>
                <a:lumOff val="40000"/>
              </a:schemeClr>
            </a:solidFill>
          </p:spPr>
        </p:sp>
      </p:grpSp>
      <p:sp>
        <p:nvSpPr>
          <p:cNvPr id="5" name="TextBox 5"/>
          <p:cNvSpPr txBox="1"/>
          <p:nvPr/>
        </p:nvSpPr>
        <p:spPr>
          <a:xfrm>
            <a:off x="2214514" y="4571996"/>
            <a:ext cx="6858048" cy="1744067"/>
          </a:xfrm>
          <a:prstGeom prst="rect">
            <a:avLst/>
          </a:prstGeom>
        </p:spPr>
        <p:txBody>
          <a:bodyPr wrap="square" lIns="0" tIns="0" rIns="0" bIns="0" rtlCol="0" anchor="t">
            <a:spAutoFit/>
          </a:bodyPr>
          <a:lstStyle/>
          <a:p>
            <a:pPr lvl="0">
              <a:lnSpc>
                <a:spcPts val="3359"/>
              </a:lnSpc>
              <a:spcBef>
                <a:spcPct val="0"/>
              </a:spcBef>
            </a:pPr>
            <a:r>
              <a:rPr lang="tr-TR" sz="2400" b="1" dirty="0">
                <a:solidFill>
                  <a:srgbClr val="002060"/>
                </a:solidFill>
                <a:latin typeface="Verdana" pitchFamily="34" charset="0"/>
                <a:ea typeface="Verdana" pitchFamily="34" charset="0"/>
                <a:cs typeface="Verdana" pitchFamily="34" charset="0"/>
              </a:rPr>
              <a:t>Bireysel özellikler </a:t>
            </a:r>
            <a:r>
              <a:rPr lang="tr-TR" sz="2400" dirty="0">
                <a:latin typeface="Verdana" pitchFamily="34" charset="0"/>
                <a:ea typeface="Verdana" pitchFamily="34" charset="0"/>
                <a:cs typeface="Verdana" pitchFamily="34" charset="0"/>
              </a:rPr>
              <a:t>(ilgi, yetenek, değer, amaç, beklenti, kişilik özellikleri, fiziksel özellikler, bireyin kendisi ve mesleklerle ilgili algılamaları, mesleki olgunluk vb.)</a:t>
            </a:r>
            <a:endParaRPr lang="en-US" sz="2400" u="none" dirty="0">
              <a:solidFill>
                <a:srgbClr val="000000"/>
              </a:solidFill>
              <a:latin typeface="Verdana" pitchFamily="34" charset="0"/>
              <a:ea typeface="Verdana" pitchFamily="34" charset="0"/>
              <a:cs typeface="Verdana" pitchFamily="34" charset="0"/>
            </a:endParaRPr>
          </a:p>
        </p:txBody>
      </p:sp>
      <p:pic>
        <p:nvPicPr>
          <p:cNvPr id="6" name="Picture 6"/>
          <p:cNvPicPr>
            <a:picLocks noChangeAspect="1"/>
          </p:cNvPicPr>
          <p:nvPr/>
        </p:nvPicPr>
        <p:blipFill>
          <a:blip r:embed="rId7"/>
          <a:srcRect/>
          <a:stretch>
            <a:fillRect/>
          </a:stretch>
        </p:blipFill>
        <p:spPr>
          <a:xfrm rot="-10276163">
            <a:off x="1196487" y="4842711"/>
            <a:ext cx="801671" cy="766689"/>
          </a:xfrm>
          <a:prstGeom prst="rect">
            <a:avLst/>
          </a:prstGeom>
        </p:spPr>
      </p:pic>
      <p:sp>
        <p:nvSpPr>
          <p:cNvPr id="7" name="TextBox 7"/>
          <p:cNvSpPr txBox="1"/>
          <p:nvPr/>
        </p:nvSpPr>
        <p:spPr>
          <a:xfrm>
            <a:off x="1428696" y="4929186"/>
            <a:ext cx="295450" cy="589905"/>
          </a:xfrm>
          <a:prstGeom prst="rect">
            <a:avLst/>
          </a:prstGeom>
        </p:spPr>
        <p:txBody>
          <a:bodyPr wrap="square" lIns="0" tIns="0" rIns="0" bIns="0" rtlCol="0" anchor="t">
            <a:spAutoFit/>
          </a:bodyPr>
          <a:lstStyle/>
          <a:p>
            <a:pPr marL="0" lvl="0" indent="0" algn="ctr">
              <a:lnSpc>
                <a:spcPts val="4595"/>
              </a:lnSpc>
              <a:spcBef>
                <a:spcPct val="0"/>
              </a:spcBef>
            </a:pPr>
            <a:r>
              <a:rPr lang="en-US" sz="3282" dirty="0">
                <a:solidFill>
                  <a:srgbClr val="FFFFFF"/>
                </a:solidFill>
                <a:latin typeface="Verdana" pitchFamily="34" charset="0"/>
                <a:ea typeface="Verdana" pitchFamily="34" charset="0"/>
                <a:cs typeface="Verdana" pitchFamily="34" charset="0"/>
              </a:rPr>
              <a:t>1</a:t>
            </a:r>
          </a:p>
        </p:txBody>
      </p:sp>
      <p:grpSp>
        <p:nvGrpSpPr>
          <p:cNvPr id="51" name="Group 18"/>
          <p:cNvGrpSpPr/>
          <p:nvPr/>
        </p:nvGrpSpPr>
        <p:grpSpPr>
          <a:xfrm>
            <a:off x="1000068" y="6715136"/>
            <a:ext cx="8429684" cy="2500330"/>
            <a:chOff x="0" y="0"/>
            <a:chExt cx="4773975" cy="4273894"/>
          </a:xfrm>
          <a:solidFill>
            <a:schemeClr val="accent3">
              <a:lumMod val="40000"/>
              <a:lumOff val="60000"/>
            </a:schemeClr>
          </a:solidFill>
        </p:grpSpPr>
        <p:sp>
          <p:nvSpPr>
            <p:cNvPr id="52" name="Freeform 19"/>
            <p:cNvSpPr/>
            <p:nvPr/>
          </p:nvSpPr>
          <p:spPr>
            <a:xfrm>
              <a:off x="15240" y="248920"/>
              <a:ext cx="4746035" cy="4003384"/>
            </a:xfrm>
            <a:custGeom>
              <a:avLst/>
              <a:gdLst/>
              <a:ahLst/>
              <a:cxnLst/>
              <a:rect l="l" t="t" r="r" b="b"/>
              <a:pathLst>
                <a:path w="4746035" h="4003384">
                  <a:moveTo>
                    <a:pt x="4743495" y="645160"/>
                  </a:moveTo>
                  <a:cubicBezTo>
                    <a:pt x="4746035" y="488950"/>
                    <a:pt x="4724445" y="30480"/>
                    <a:pt x="4724445" y="30480"/>
                  </a:cubicBezTo>
                  <a:cubicBezTo>
                    <a:pt x="4724445" y="30480"/>
                    <a:pt x="4339635" y="40640"/>
                    <a:pt x="3590655" y="40640"/>
                  </a:cubicBezTo>
                  <a:cubicBezTo>
                    <a:pt x="343536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3155024"/>
                    <a:pt x="21590" y="3346794"/>
                  </a:cubicBezTo>
                  <a:cubicBezTo>
                    <a:pt x="6350" y="3591904"/>
                    <a:pt x="0" y="3965284"/>
                    <a:pt x="0" y="3965284"/>
                  </a:cubicBezTo>
                  <a:cubicBezTo>
                    <a:pt x="204470" y="3995764"/>
                    <a:pt x="450850" y="4003384"/>
                    <a:pt x="657860" y="4000844"/>
                  </a:cubicBezTo>
                  <a:cubicBezTo>
                    <a:pt x="891540" y="4000844"/>
                    <a:pt x="3255238" y="4000844"/>
                    <a:pt x="3255238" y="4000844"/>
                  </a:cubicBezTo>
                  <a:lnTo>
                    <a:pt x="4704125" y="3986874"/>
                  </a:lnTo>
                  <a:cubicBezTo>
                    <a:pt x="4704125" y="3986874"/>
                    <a:pt x="4743495" y="3284564"/>
                    <a:pt x="4743495" y="3158834"/>
                  </a:cubicBezTo>
                  <a:cubicBezTo>
                    <a:pt x="4743495" y="2984844"/>
                    <a:pt x="4740955" y="803910"/>
                    <a:pt x="4743495" y="645160"/>
                  </a:cubicBezTo>
                  <a:close/>
                </a:path>
              </a:pathLst>
            </a:custGeom>
            <a:grpFill/>
          </p:spPr>
        </p:sp>
        <p:sp>
          <p:nvSpPr>
            <p:cNvPr id="53" name="Freeform 20"/>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chemeClr val="accent3">
                <a:lumMod val="75000"/>
              </a:schemeClr>
            </a:solidFill>
          </p:spPr>
        </p:sp>
      </p:grpSp>
      <p:grpSp>
        <p:nvGrpSpPr>
          <p:cNvPr id="11" name="Group 11"/>
          <p:cNvGrpSpPr/>
          <p:nvPr/>
        </p:nvGrpSpPr>
        <p:grpSpPr>
          <a:xfrm>
            <a:off x="1285820" y="7643830"/>
            <a:ext cx="801671" cy="766688"/>
            <a:chOff x="71390" y="75201"/>
            <a:chExt cx="1068894" cy="1022251"/>
          </a:xfrm>
        </p:grpSpPr>
        <p:pic>
          <p:nvPicPr>
            <p:cNvPr id="13" name="Picture 13"/>
            <p:cNvPicPr>
              <a:picLocks noChangeAspect="1"/>
            </p:cNvPicPr>
            <p:nvPr/>
          </p:nvPicPr>
          <p:blipFill>
            <a:blip r:embed="rId8"/>
            <a:srcRect/>
            <a:stretch>
              <a:fillRect/>
            </a:stretch>
          </p:blipFill>
          <p:spPr>
            <a:xfrm rot="-10276163">
              <a:off x="71390" y="75201"/>
              <a:ext cx="1068894" cy="1022251"/>
            </a:xfrm>
            <a:prstGeom prst="rect">
              <a:avLst/>
            </a:prstGeom>
          </p:spPr>
        </p:pic>
        <p:sp>
          <p:nvSpPr>
            <p:cNvPr id="14" name="TextBox 14"/>
            <p:cNvSpPr txBox="1"/>
            <p:nvPr/>
          </p:nvSpPr>
          <p:spPr>
            <a:xfrm>
              <a:off x="299451" y="195498"/>
              <a:ext cx="573352" cy="786541"/>
            </a:xfrm>
            <a:prstGeom prst="rect">
              <a:avLst/>
            </a:prstGeom>
          </p:spPr>
          <p:txBody>
            <a:bodyPr lIns="0" tIns="0" rIns="0" bIns="0" rtlCol="0" anchor="t">
              <a:spAutoFit/>
            </a:bodyPr>
            <a:lstStyle/>
            <a:p>
              <a:pPr marL="0" lvl="0" indent="0" algn="ctr">
                <a:lnSpc>
                  <a:spcPts val="4595"/>
                </a:lnSpc>
                <a:spcBef>
                  <a:spcPct val="0"/>
                </a:spcBef>
              </a:pPr>
              <a:r>
                <a:rPr lang="en-US" sz="3282" dirty="0">
                  <a:solidFill>
                    <a:srgbClr val="FFFFFF"/>
                  </a:solidFill>
                  <a:latin typeface="Verdana" pitchFamily="34" charset="0"/>
                  <a:ea typeface="Verdana" pitchFamily="34" charset="0"/>
                  <a:cs typeface="Verdana" pitchFamily="34" charset="0"/>
                </a:rPr>
                <a:t>2</a:t>
              </a:r>
            </a:p>
          </p:txBody>
        </p:sp>
      </p:grpSp>
      <p:sp>
        <p:nvSpPr>
          <p:cNvPr id="54" name="TextBox 5"/>
          <p:cNvSpPr txBox="1"/>
          <p:nvPr/>
        </p:nvSpPr>
        <p:spPr>
          <a:xfrm>
            <a:off x="2143076" y="7429516"/>
            <a:ext cx="6858048" cy="1289520"/>
          </a:xfrm>
          <a:prstGeom prst="rect">
            <a:avLst/>
          </a:prstGeom>
        </p:spPr>
        <p:txBody>
          <a:bodyPr wrap="square" lIns="0" tIns="0" rIns="0" bIns="0" rtlCol="0" anchor="t">
            <a:spAutoFit/>
          </a:bodyPr>
          <a:lstStyle/>
          <a:p>
            <a:pPr lvl="0">
              <a:lnSpc>
                <a:spcPts val="3359"/>
              </a:lnSpc>
              <a:spcBef>
                <a:spcPct val="0"/>
              </a:spcBef>
            </a:pPr>
            <a:r>
              <a:rPr lang="tr-TR" sz="2400" b="1" dirty="0">
                <a:solidFill>
                  <a:srgbClr val="002060"/>
                </a:solidFill>
                <a:latin typeface="Verdana" pitchFamily="34" charset="0"/>
                <a:ea typeface="Verdana" pitchFamily="34" charset="0"/>
                <a:cs typeface="Verdana" pitchFamily="34" charset="0"/>
              </a:rPr>
              <a:t>Sosyal özellikler </a:t>
            </a:r>
            <a:r>
              <a:rPr lang="tr-TR" sz="2400" dirty="0">
                <a:latin typeface="Verdana" pitchFamily="34" charset="0"/>
                <a:ea typeface="Verdana" pitchFamily="34" charset="0"/>
                <a:cs typeface="Verdana" pitchFamily="34" charset="0"/>
              </a:rPr>
              <a:t>(ailenin özellikleri, içinde yaşanılan kültürün mesleklere ve cinsiyete dayalı algılamaları, sosyal yapı, medya vb.)</a:t>
            </a:r>
            <a:endParaRPr lang="en-US" sz="2400" u="none" dirty="0">
              <a:solidFill>
                <a:srgbClr val="000000"/>
              </a:solidFill>
              <a:latin typeface="Verdana" pitchFamily="34" charset="0"/>
              <a:ea typeface="Verdana" pitchFamily="34" charset="0"/>
              <a:cs typeface="Verdana" pitchFamily="34" charset="0"/>
            </a:endParaRPr>
          </a:p>
        </p:txBody>
      </p:sp>
      <p:grpSp>
        <p:nvGrpSpPr>
          <p:cNvPr id="55" name="Group 18"/>
          <p:cNvGrpSpPr/>
          <p:nvPr/>
        </p:nvGrpSpPr>
        <p:grpSpPr>
          <a:xfrm>
            <a:off x="9644066" y="3929054"/>
            <a:ext cx="8143996" cy="2500330"/>
            <a:chOff x="0" y="0"/>
            <a:chExt cx="4773975" cy="4273894"/>
          </a:xfrm>
          <a:solidFill>
            <a:schemeClr val="accent5">
              <a:lumMod val="40000"/>
              <a:lumOff val="60000"/>
            </a:schemeClr>
          </a:solidFill>
        </p:grpSpPr>
        <p:sp>
          <p:nvSpPr>
            <p:cNvPr id="56" name="Freeform 19"/>
            <p:cNvSpPr/>
            <p:nvPr/>
          </p:nvSpPr>
          <p:spPr>
            <a:xfrm>
              <a:off x="15240" y="248920"/>
              <a:ext cx="4746035" cy="4003384"/>
            </a:xfrm>
            <a:custGeom>
              <a:avLst/>
              <a:gdLst/>
              <a:ahLst/>
              <a:cxnLst/>
              <a:rect l="l" t="t" r="r" b="b"/>
              <a:pathLst>
                <a:path w="4746035" h="4003384">
                  <a:moveTo>
                    <a:pt x="4743495" y="645160"/>
                  </a:moveTo>
                  <a:cubicBezTo>
                    <a:pt x="4746035" y="488950"/>
                    <a:pt x="4724445" y="30480"/>
                    <a:pt x="4724445" y="30480"/>
                  </a:cubicBezTo>
                  <a:cubicBezTo>
                    <a:pt x="4724445" y="30480"/>
                    <a:pt x="4339635" y="40640"/>
                    <a:pt x="3590655" y="40640"/>
                  </a:cubicBezTo>
                  <a:cubicBezTo>
                    <a:pt x="343536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3155024"/>
                    <a:pt x="21590" y="3346794"/>
                  </a:cubicBezTo>
                  <a:cubicBezTo>
                    <a:pt x="6350" y="3591904"/>
                    <a:pt x="0" y="3965284"/>
                    <a:pt x="0" y="3965284"/>
                  </a:cubicBezTo>
                  <a:cubicBezTo>
                    <a:pt x="204470" y="3995764"/>
                    <a:pt x="450850" y="4003384"/>
                    <a:pt x="657860" y="4000844"/>
                  </a:cubicBezTo>
                  <a:cubicBezTo>
                    <a:pt x="891540" y="4000844"/>
                    <a:pt x="3255238" y="4000844"/>
                    <a:pt x="3255238" y="4000844"/>
                  </a:cubicBezTo>
                  <a:lnTo>
                    <a:pt x="4704125" y="3986874"/>
                  </a:lnTo>
                  <a:cubicBezTo>
                    <a:pt x="4704125" y="3986874"/>
                    <a:pt x="4743495" y="3284564"/>
                    <a:pt x="4743495" y="3158834"/>
                  </a:cubicBezTo>
                  <a:cubicBezTo>
                    <a:pt x="4743495" y="2984844"/>
                    <a:pt x="4740955" y="803910"/>
                    <a:pt x="4743495" y="645160"/>
                  </a:cubicBezTo>
                  <a:close/>
                </a:path>
              </a:pathLst>
            </a:custGeom>
            <a:grpFill/>
          </p:spPr>
        </p:sp>
        <p:sp>
          <p:nvSpPr>
            <p:cNvPr id="57" name="Freeform 20"/>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chemeClr val="accent5">
                <a:lumMod val="75000"/>
              </a:schemeClr>
            </a:solidFill>
          </p:spPr>
        </p:sp>
      </p:grpSp>
      <p:grpSp>
        <p:nvGrpSpPr>
          <p:cNvPr id="58" name="Group 18"/>
          <p:cNvGrpSpPr/>
          <p:nvPr/>
        </p:nvGrpSpPr>
        <p:grpSpPr>
          <a:xfrm>
            <a:off x="9644066" y="6715136"/>
            <a:ext cx="8096333" cy="2474316"/>
            <a:chOff x="-83753" y="10160"/>
            <a:chExt cx="4746035" cy="4111944"/>
          </a:xfrm>
          <a:solidFill>
            <a:schemeClr val="accent2">
              <a:lumMod val="20000"/>
              <a:lumOff val="80000"/>
            </a:schemeClr>
          </a:solidFill>
        </p:grpSpPr>
        <p:sp>
          <p:nvSpPr>
            <p:cNvPr id="59" name="Freeform 19"/>
            <p:cNvSpPr/>
            <p:nvPr/>
          </p:nvSpPr>
          <p:spPr>
            <a:xfrm>
              <a:off x="-83753" y="118719"/>
              <a:ext cx="4746035" cy="4003385"/>
            </a:xfrm>
            <a:custGeom>
              <a:avLst/>
              <a:gdLst/>
              <a:ahLst/>
              <a:cxnLst/>
              <a:rect l="l" t="t" r="r" b="b"/>
              <a:pathLst>
                <a:path w="4746035" h="4003384">
                  <a:moveTo>
                    <a:pt x="4743495" y="645160"/>
                  </a:moveTo>
                  <a:cubicBezTo>
                    <a:pt x="4746035" y="488950"/>
                    <a:pt x="4724445" y="30480"/>
                    <a:pt x="4724445" y="30480"/>
                  </a:cubicBezTo>
                  <a:cubicBezTo>
                    <a:pt x="4724445" y="30480"/>
                    <a:pt x="4339635" y="40640"/>
                    <a:pt x="3590655" y="40640"/>
                  </a:cubicBezTo>
                  <a:cubicBezTo>
                    <a:pt x="343536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3155024"/>
                    <a:pt x="21590" y="3346794"/>
                  </a:cubicBezTo>
                  <a:cubicBezTo>
                    <a:pt x="6350" y="3591904"/>
                    <a:pt x="0" y="3965284"/>
                    <a:pt x="0" y="3965284"/>
                  </a:cubicBezTo>
                  <a:cubicBezTo>
                    <a:pt x="204470" y="3995764"/>
                    <a:pt x="450850" y="4003384"/>
                    <a:pt x="657860" y="4000844"/>
                  </a:cubicBezTo>
                  <a:cubicBezTo>
                    <a:pt x="891540" y="4000844"/>
                    <a:pt x="3255238" y="4000844"/>
                    <a:pt x="3255238" y="4000844"/>
                  </a:cubicBezTo>
                  <a:lnTo>
                    <a:pt x="4704125" y="3986874"/>
                  </a:lnTo>
                  <a:cubicBezTo>
                    <a:pt x="4704125" y="3986874"/>
                    <a:pt x="4743495" y="3284564"/>
                    <a:pt x="4743495" y="3158834"/>
                  </a:cubicBezTo>
                  <a:cubicBezTo>
                    <a:pt x="4743495" y="2984844"/>
                    <a:pt x="4740955" y="803910"/>
                    <a:pt x="4743495" y="645160"/>
                  </a:cubicBezTo>
                  <a:close/>
                </a:path>
              </a:pathLst>
            </a:custGeom>
            <a:grpFill/>
          </p:spPr>
        </p:sp>
        <p:sp>
          <p:nvSpPr>
            <p:cNvPr id="60" name="Freeform 20"/>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chemeClr val="accent2">
                <a:lumMod val="60000"/>
                <a:lumOff val="40000"/>
              </a:schemeClr>
            </a:solidFill>
          </p:spPr>
        </p:sp>
      </p:grpSp>
      <p:sp>
        <p:nvSpPr>
          <p:cNvPr id="61" name="TextBox 5"/>
          <p:cNvSpPr txBox="1"/>
          <p:nvPr/>
        </p:nvSpPr>
        <p:spPr>
          <a:xfrm>
            <a:off x="10858512" y="4500558"/>
            <a:ext cx="6715172" cy="1744067"/>
          </a:xfrm>
          <a:prstGeom prst="rect">
            <a:avLst/>
          </a:prstGeom>
        </p:spPr>
        <p:txBody>
          <a:bodyPr wrap="square" lIns="0" tIns="0" rIns="0" bIns="0" rtlCol="0" anchor="t">
            <a:spAutoFit/>
          </a:bodyPr>
          <a:lstStyle/>
          <a:p>
            <a:pPr lvl="0">
              <a:lnSpc>
                <a:spcPts val="3359"/>
              </a:lnSpc>
              <a:spcBef>
                <a:spcPct val="0"/>
              </a:spcBef>
            </a:pPr>
            <a:r>
              <a:rPr lang="tr-TR" sz="2400" b="1" dirty="0">
                <a:solidFill>
                  <a:srgbClr val="002060"/>
                </a:solidFill>
                <a:latin typeface="Verdana" pitchFamily="34" charset="0"/>
                <a:ea typeface="Verdana" pitchFamily="34" charset="0"/>
                <a:cs typeface="Verdana" pitchFamily="34" charset="0"/>
              </a:rPr>
              <a:t>Politik, ekonomik, yasal ve sisteme ilişkin özellikler</a:t>
            </a:r>
            <a:r>
              <a:rPr lang="tr-TR" sz="2400" dirty="0">
                <a:latin typeface="Verdana" pitchFamily="34" charset="0"/>
                <a:ea typeface="Verdana" pitchFamily="34" charset="0"/>
                <a:cs typeface="Verdana" pitchFamily="34" charset="0"/>
              </a:rPr>
              <a:t> (ülkenin ekonomik yapısı, yasalar, eğitim ve sınav sistemleri, iş bulma olanakları vb.)</a:t>
            </a:r>
            <a:endParaRPr lang="en-US" sz="2400" u="none" dirty="0">
              <a:solidFill>
                <a:srgbClr val="000000"/>
              </a:solidFill>
              <a:latin typeface="Verdana" pitchFamily="34" charset="0"/>
              <a:ea typeface="Verdana" pitchFamily="34" charset="0"/>
              <a:cs typeface="Verdana" pitchFamily="34" charset="0"/>
            </a:endParaRPr>
          </a:p>
        </p:txBody>
      </p:sp>
      <p:grpSp>
        <p:nvGrpSpPr>
          <p:cNvPr id="15" name="Group 15"/>
          <p:cNvGrpSpPr/>
          <p:nvPr/>
        </p:nvGrpSpPr>
        <p:grpSpPr>
          <a:xfrm>
            <a:off x="9929818" y="4857748"/>
            <a:ext cx="801671" cy="766688"/>
            <a:chOff x="71390" y="75201"/>
            <a:chExt cx="1068894" cy="1022251"/>
          </a:xfrm>
        </p:grpSpPr>
        <p:pic>
          <p:nvPicPr>
            <p:cNvPr id="17" name="Picture 17"/>
            <p:cNvPicPr>
              <a:picLocks noChangeAspect="1"/>
            </p:cNvPicPr>
            <p:nvPr/>
          </p:nvPicPr>
          <p:blipFill>
            <a:blip r:embed="rId7"/>
            <a:srcRect/>
            <a:stretch>
              <a:fillRect/>
            </a:stretch>
          </p:blipFill>
          <p:spPr>
            <a:xfrm rot="-10276163">
              <a:off x="71390" y="75201"/>
              <a:ext cx="1068894" cy="1022251"/>
            </a:xfrm>
            <a:prstGeom prst="rect">
              <a:avLst/>
            </a:prstGeom>
          </p:spPr>
        </p:pic>
        <p:sp>
          <p:nvSpPr>
            <p:cNvPr id="18" name="TextBox 18"/>
            <p:cNvSpPr txBox="1"/>
            <p:nvPr/>
          </p:nvSpPr>
          <p:spPr>
            <a:xfrm>
              <a:off x="299451" y="195498"/>
              <a:ext cx="573352" cy="786540"/>
            </a:xfrm>
            <a:prstGeom prst="rect">
              <a:avLst/>
            </a:prstGeom>
          </p:spPr>
          <p:txBody>
            <a:bodyPr lIns="0" tIns="0" rIns="0" bIns="0" rtlCol="0" anchor="t">
              <a:spAutoFit/>
            </a:bodyPr>
            <a:lstStyle/>
            <a:p>
              <a:pPr marL="0" lvl="0" indent="0" algn="ctr">
                <a:lnSpc>
                  <a:spcPts val="4595"/>
                </a:lnSpc>
                <a:spcBef>
                  <a:spcPct val="0"/>
                </a:spcBef>
              </a:pPr>
              <a:r>
                <a:rPr lang="en-US" sz="3282" dirty="0">
                  <a:solidFill>
                    <a:srgbClr val="FFFFFF"/>
                  </a:solidFill>
                  <a:latin typeface="Verdana" pitchFamily="34" charset="0"/>
                  <a:ea typeface="Verdana" pitchFamily="34" charset="0"/>
                  <a:cs typeface="Verdana" pitchFamily="34" charset="0"/>
                </a:rPr>
                <a:t>3</a:t>
              </a:r>
            </a:p>
          </p:txBody>
        </p:sp>
      </p:grpSp>
      <p:sp>
        <p:nvSpPr>
          <p:cNvPr id="62" name="TextBox 5"/>
          <p:cNvSpPr txBox="1"/>
          <p:nvPr/>
        </p:nvSpPr>
        <p:spPr>
          <a:xfrm>
            <a:off x="10858512" y="7429516"/>
            <a:ext cx="6715172" cy="872034"/>
          </a:xfrm>
          <a:prstGeom prst="rect">
            <a:avLst/>
          </a:prstGeom>
        </p:spPr>
        <p:txBody>
          <a:bodyPr wrap="square" lIns="0" tIns="0" rIns="0" bIns="0" rtlCol="0" anchor="t">
            <a:spAutoFit/>
          </a:bodyPr>
          <a:lstStyle/>
          <a:p>
            <a:pPr lvl="0">
              <a:lnSpc>
                <a:spcPts val="3359"/>
              </a:lnSpc>
              <a:spcBef>
                <a:spcPct val="0"/>
              </a:spcBef>
            </a:pPr>
            <a:r>
              <a:rPr lang="tr-TR" sz="2400" b="1" dirty="0">
                <a:solidFill>
                  <a:srgbClr val="002060"/>
                </a:solidFill>
                <a:latin typeface="Verdana" pitchFamily="34" charset="0"/>
                <a:ea typeface="Verdana" pitchFamily="34" charset="0"/>
                <a:cs typeface="Verdana" pitchFamily="34" charset="0"/>
              </a:rPr>
              <a:t>Şans </a:t>
            </a:r>
            <a:r>
              <a:rPr lang="tr-TR" sz="2400" dirty="0">
                <a:latin typeface="Verdana" pitchFamily="34" charset="0"/>
                <a:ea typeface="Verdana" pitchFamily="34" charset="0"/>
                <a:cs typeface="Verdana" pitchFamily="34" charset="0"/>
              </a:rPr>
              <a:t>(sağlık koşulları, doğal olaylar, beklenmeyen durumlar vb.) </a:t>
            </a:r>
            <a:endParaRPr lang="en-US" sz="2400" u="none" dirty="0">
              <a:solidFill>
                <a:srgbClr val="000000"/>
              </a:solidFill>
              <a:latin typeface="Verdana" pitchFamily="34" charset="0"/>
              <a:ea typeface="Verdana" pitchFamily="34" charset="0"/>
              <a:cs typeface="Verdana" pitchFamily="34" charset="0"/>
            </a:endParaRPr>
          </a:p>
        </p:txBody>
      </p:sp>
      <p:grpSp>
        <p:nvGrpSpPr>
          <p:cNvPr id="19" name="Group 19"/>
          <p:cNvGrpSpPr/>
          <p:nvPr/>
        </p:nvGrpSpPr>
        <p:grpSpPr>
          <a:xfrm>
            <a:off x="10001256" y="7500954"/>
            <a:ext cx="801671" cy="766688"/>
            <a:chOff x="71390" y="75201"/>
            <a:chExt cx="1068894" cy="1022251"/>
          </a:xfrm>
        </p:grpSpPr>
        <p:pic>
          <p:nvPicPr>
            <p:cNvPr id="21" name="Picture 21"/>
            <p:cNvPicPr>
              <a:picLocks noChangeAspect="1"/>
            </p:cNvPicPr>
            <p:nvPr/>
          </p:nvPicPr>
          <p:blipFill>
            <a:blip r:embed="rId8"/>
            <a:srcRect/>
            <a:stretch>
              <a:fillRect/>
            </a:stretch>
          </p:blipFill>
          <p:spPr>
            <a:xfrm rot="-10276163">
              <a:off x="71390" y="75201"/>
              <a:ext cx="1068894" cy="1022251"/>
            </a:xfrm>
            <a:prstGeom prst="rect">
              <a:avLst/>
            </a:prstGeom>
          </p:spPr>
        </p:pic>
        <p:sp>
          <p:nvSpPr>
            <p:cNvPr id="22" name="TextBox 22"/>
            <p:cNvSpPr txBox="1"/>
            <p:nvPr/>
          </p:nvSpPr>
          <p:spPr>
            <a:xfrm>
              <a:off x="299451" y="195498"/>
              <a:ext cx="573352" cy="786540"/>
            </a:xfrm>
            <a:prstGeom prst="rect">
              <a:avLst/>
            </a:prstGeom>
          </p:spPr>
          <p:txBody>
            <a:bodyPr lIns="0" tIns="0" rIns="0" bIns="0" rtlCol="0" anchor="t">
              <a:spAutoFit/>
            </a:bodyPr>
            <a:lstStyle/>
            <a:p>
              <a:pPr marL="0" lvl="0" indent="0" algn="ctr">
                <a:lnSpc>
                  <a:spcPts val="4595"/>
                </a:lnSpc>
                <a:spcBef>
                  <a:spcPct val="0"/>
                </a:spcBef>
              </a:pPr>
              <a:r>
                <a:rPr lang="en-US" sz="3282" dirty="0">
                  <a:solidFill>
                    <a:srgbClr val="FFFFFF"/>
                  </a:solidFill>
                  <a:latin typeface="Verdana" pitchFamily="34" charset="0"/>
                  <a:ea typeface="Verdana" pitchFamily="34" charset="0"/>
                  <a:cs typeface="Verdana" pitchFamily="34" charset="0"/>
                </a:rPr>
                <a:t>4</a:t>
              </a:r>
            </a:p>
          </p:txBody>
        </p:sp>
      </p:grpSp>
      <p:pic>
        <p:nvPicPr>
          <p:cNvPr id="63" name="Picture 2" descr="\\Rehber1\yenİ rehberlİk\LOGO\manavgat ram logo-1.png"/>
          <p:cNvPicPr>
            <a:picLocks noChangeAspect="1" noChangeArrowheads="1"/>
          </p:cNvPicPr>
          <p:nvPr/>
        </p:nvPicPr>
        <p:blipFill>
          <a:blip r:embed="rId9" cstate="print"/>
          <a:srcRect/>
          <a:stretch>
            <a:fillRect/>
          </a:stretch>
        </p:blipFill>
        <p:spPr bwMode="auto">
          <a:xfrm>
            <a:off x="16250849" y="1000096"/>
            <a:ext cx="1680025" cy="15716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4" name="AutoShape 4"/>
          <p:cNvSpPr/>
          <p:nvPr/>
        </p:nvSpPr>
        <p:spPr>
          <a:xfrm rot="-61098">
            <a:off x="-429046" y="1711201"/>
            <a:ext cx="19149227" cy="7126383"/>
          </a:xfrm>
          <a:prstGeom prst="rect">
            <a:avLst/>
          </a:prstGeom>
          <a:solidFill>
            <a:srgbClr val="EDECE7"/>
          </a:solidFill>
        </p:spPr>
      </p:sp>
      <p:pic>
        <p:nvPicPr>
          <p:cNvPr id="9" name="Picture 9"/>
          <p:cNvPicPr>
            <a:picLocks noChangeAspect="1"/>
          </p:cNvPicPr>
          <p:nvPr/>
        </p:nvPicPr>
        <p:blipFill>
          <a:blip r:embed="rId3"/>
          <a:srcRect/>
          <a:stretch>
            <a:fillRect/>
          </a:stretch>
        </p:blipFill>
        <p:spPr>
          <a:xfrm rot="3215950">
            <a:off x="12999880" y="3427285"/>
            <a:ext cx="4456085" cy="4318351"/>
          </a:xfrm>
          <a:prstGeom prst="rect">
            <a:avLst/>
          </a:prstGeom>
        </p:spPr>
      </p:pic>
      <p:grpSp>
        <p:nvGrpSpPr>
          <p:cNvPr id="10" name="Group 10"/>
          <p:cNvGrpSpPr/>
          <p:nvPr/>
        </p:nvGrpSpPr>
        <p:grpSpPr>
          <a:xfrm>
            <a:off x="12758345" y="5143500"/>
            <a:ext cx="3992748" cy="4905887"/>
            <a:chOff x="0" y="0"/>
            <a:chExt cx="5323664" cy="6541182"/>
          </a:xfrm>
        </p:grpSpPr>
        <p:pic>
          <p:nvPicPr>
            <p:cNvPr id="11" name="Picture 11"/>
            <p:cNvPicPr>
              <a:picLocks noChangeAspect="1"/>
            </p:cNvPicPr>
            <p:nvPr/>
          </p:nvPicPr>
          <p:blipFill>
            <a:blip r:embed="rId4"/>
            <a:srcRect/>
            <a:stretch>
              <a:fillRect/>
            </a:stretch>
          </p:blipFill>
          <p:spPr>
            <a:xfrm rot="465462">
              <a:off x="769815" y="249087"/>
              <a:ext cx="4053683" cy="5355008"/>
            </a:xfrm>
            <a:prstGeom prst="rect">
              <a:avLst/>
            </a:prstGeom>
          </p:spPr>
        </p:pic>
        <p:pic>
          <p:nvPicPr>
            <p:cNvPr id="12" name="Picture 12"/>
            <p:cNvPicPr>
              <a:picLocks noChangeAspect="1"/>
            </p:cNvPicPr>
            <p:nvPr/>
          </p:nvPicPr>
          <p:blipFill>
            <a:blip r:embed="rId5"/>
            <a:srcRect/>
            <a:stretch>
              <a:fillRect/>
            </a:stretch>
          </p:blipFill>
          <p:spPr>
            <a:xfrm rot="1990671">
              <a:off x="25714" y="3569687"/>
              <a:ext cx="5272236" cy="1664591"/>
            </a:xfrm>
            <a:prstGeom prst="rect">
              <a:avLst/>
            </a:prstGeom>
          </p:spPr>
        </p:pic>
      </p:grpSp>
      <p:sp>
        <p:nvSpPr>
          <p:cNvPr id="13" name="TextBox 8"/>
          <p:cNvSpPr txBox="1"/>
          <p:nvPr/>
        </p:nvSpPr>
        <p:spPr>
          <a:xfrm>
            <a:off x="2928894" y="3071798"/>
            <a:ext cx="11072890" cy="6647974"/>
          </a:xfrm>
          <a:prstGeom prst="rect">
            <a:avLst/>
          </a:prstGeom>
        </p:spPr>
        <p:txBody>
          <a:bodyPr wrap="square" lIns="0" tIns="0" rIns="0" bIns="0" rtlCol="0" anchor="t">
            <a:spAutoFit/>
          </a:bodyPr>
          <a:lstStyle/>
          <a:p>
            <a:pPr>
              <a:lnSpc>
                <a:spcPct val="150000"/>
              </a:lnSpc>
              <a:buBlip>
                <a:blip r:embed="rId6"/>
              </a:buBlip>
              <a:defRPr/>
            </a:pPr>
            <a:r>
              <a:rPr lang="tr-TR" sz="3200" dirty="0"/>
              <a:t>  Görüldüğü üzere çocuğun meslek seçimi gibi  önemli bir kararı almasını etkileyen  pek çok faktör vardır. </a:t>
            </a:r>
          </a:p>
          <a:p>
            <a:pPr>
              <a:lnSpc>
                <a:spcPct val="150000"/>
              </a:lnSpc>
              <a:defRPr/>
            </a:pPr>
            <a:endParaRPr lang="tr-TR" sz="3200" dirty="0"/>
          </a:p>
          <a:p>
            <a:pPr>
              <a:lnSpc>
                <a:spcPct val="150000"/>
              </a:lnSpc>
              <a:buBlip>
                <a:blip r:embed="rId6"/>
              </a:buBlip>
              <a:defRPr/>
            </a:pPr>
            <a:r>
              <a:rPr lang="tr-TR" sz="3200" dirty="0"/>
              <a:t>  Bu faktörlerden en önemlilerinden biri </a:t>
            </a:r>
            <a:r>
              <a:rPr lang="tr-TR" sz="3200" u="sng" dirty="0">
                <a:solidFill>
                  <a:srgbClr val="C00000"/>
                </a:solidFill>
              </a:rPr>
              <a:t>anne ve babadır.</a:t>
            </a:r>
          </a:p>
          <a:p>
            <a:pPr>
              <a:lnSpc>
                <a:spcPct val="150000"/>
              </a:lnSpc>
              <a:defRPr/>
            </a:pPr>
            <a:endParaRPr lang="tr-TR" sz="3200" dirty="0"/>
          </a:p>
          <a:p>
            <a:pPr>
              <a:lnSpc>
                <a:spcPct val="150000"/>
              </a:lnSpc>
              <a:buBlip>
                <a:blip r:embed="rId6"/>
              </a:buBlip>
              <a:defRPr/>
            </a:pPr>
            <a:r>
              <a:rPr lang="tr-TR" sz="3200" dirty="0">
                <a:solidFill>
                  <a:srgbClr val="990099"/>
                </a:solidFill>
              </a:rPr>
              <a:t>  </a:t>
            </a:r>
            <a:r>
              <a:rPr lang="tr-TR" sz="3200" dirty="0"/>
              <a:t>Çocuklarının gelecekleriyle ilgili pek çok hayalleri vardır. </a:t>
            </a:r>
          </a:p>
          <a:p>
            <a:pPr>
              <a:lnSpc>
                <a:spcPct val="150000"/>
              </a:lnSpc>
              <a:buBlip>
                <a:blip r:embed="rId6"/>
              </a:buBlip>
              <a:defRPr/>
            </a:pPr>
            <a:endParaRPr lang="tr-TR" sz="3200" dirty="0"/>
          </a:p>
          <a:p>
            <a:pPr>
              <a:lnSpc>
                <a:spcPct val="150000"/>
              </a:lnSpc>
              <a:buBlip>
                <a:blip r:embed="rId6"/>
              </a:buBlip>
              <a:defRPr/>
            </a:pPr>
            <a:endParaRPr lang="tr-TR" sz="3200" dirty="0"/>
          </a:p>
          <a:p>
            <a:pPr>
              <a:lnSpc>
                <a:spcPct val="150000"/>
              </a:lnSpc>
              <a:defRPr/>
            </a:pPr>
            <a:endParaRPr lang="tr-TR" sz="3200" dirty="0"/>
          </a:p>
        </p:txBody>
      </p:sp>
      <p:pic>
        <p:nvPicPr>
          <p:cNvPr id="14" name="Picture 2" descr="\\Rehber1\yenİ rehberlİk\LOGO\manavgat ram logo-1.png"/>
          <p:cNvPicPr>
            <a:picLocks noChangeAspect="1" noChangeArrowheads="1"/>
          </p:cNvPicPr>
          <p:nvPr/>
        </p:nvPicPr>
        <p:blipFill>
          <a:blip r:embed="rId7" cstate="print"/>
          <a:srcRect/>
          <a:stretch>
            <a:fillRect/>
          </a:stretch>
        </p:blipFill>
        <p:spPr bwMode="auto">
          <a:xfrm>
            <a:off x="785754" y="7286640"/>
            <a:ext cx="1643074" cy="1537069"/>
          </a:xfrm>
          <a:prstGeom prst="rect">
            <a:avLst/>
          </a:prstGeom>
          <a:noFill/>
        </p:spPr>
      </p:pic>
      <p:grpSp>
        <p:nvGrpSpPr>
          <p:cNvPr id="15" name="Group 26"/>
          <p:cNvGrpSpPr/>
          <p:nvPr/>
        </p:nvGrpSpPr>
        <p:grpSpPr>
          <a:xfrm rot="8728059">
            <a:off x="214898" y="-613440"/>
            <a:ext cx="3023004" cy="3714363"/>
            <a:chOff x="0" y="0"/>
            <a:chExt cx="4030672" cy="4952484"/>
          </a:xfrm>
        </p:grpSpPr>
        <p:pic>
          <p:nvPicPr>
            <p:cNvPr id="16" name="Picture 27"/>
            <p:cNvPicPr>
              <a:picLocks noChangeAspect="1"/>
            </p:cNvPicPr>
            <p:nvPr/>
          </p:nvPicPr>
          <p:blipFill>
            <a:blip r:embed="rId4"/>
            <a:srcRect/>
            <a:stretch>
              <a:fillRect/>
            </a:stretch>
          </p:blipFill>
          <p:spPr>
            <a:xfrm rot="465462">
              <a:off x="582845" y="188589"/>
              <a:ext cx="3069140" cy="4054403"/>
            </a:xfrm>
            <a:prstGeom prst="rect">
              <a:avLst/>
            </a:prstGeom>
          </p:spPr>
        </p:pic>
        <p:pic>
          <p:nvPicPr>
            <p:cNvPr id="17" name="Picture 28"/>
            <p:cNvPicPr>
              <a:picLocks noChangeAspect="1"/>
            </p:cNvPicPr>
            <p:nvPr/>
          </p:nvPicPr>
          <p:blipFill>
            <a:blip r:embed="rId5"/>
            <a:srcRect/>
            <a:stretch>
              <a:fillRect/>
            </a:stretch>
          </p:blipFill>
          <p:spPr>
            <a:xfrm rot="1990671">
              <a:off x="19469" y="2702694"/>
              <a:ext cx="3991735" cy="1260301"/>
            </a:xfrm>
            <a:prstGeom prst="rect">
              <a:avLst/>
            </a:prstGeom>
          </p:spPr>
        </p:pic>
      </p:grpSp>
      <p:pic>
        <p:nvPicPr>
          <p:cNvPr id="18" name="Picture 7"/>
          <p:cNvPicPr>
            <a:picLocks noChangeAspect="1"/>
          </p:cNvPicPr>
          <p:nvPr/>
        </p:nvPicPr>
        <p:blipFill>
          <a:blip r:embed="rId8"/>
          <a:srcRect/>
          <a:stretch>
            <a:fillRect/>
          </a:stretch>
        </p:blipFill>
        <p:spPr>
          <a:xfrm>
            <a:off x="11787206" y="1785914"/>
            <a:ext cx="1263304" cy="1125489"/>
          </a:xfrm>
          <a:prstGeom prst="rect">
            <a:avLst/>
          </a:prstGeom>
        </p:spPr>
      </p:pic>
      <p:pic>
        <p:nvPicPr>
          <p:cNvPr id="19" name="Picture 21"/>
          <p:cNvPicPr>
            <a:picLocks noChangeAspect="1"/>
          </p:cNvPicPr>
          <p:nvPr/>
        </p:nvPicPr>
        <p:blipFill>
          <a:blip r:embed="rId9"/>
          <a:srcRect/>
          <a:stretch>
            <a:fillRect/>
          </a:stretch>
        </p:blipFill>
        <p:spPr>
          <a:xfrm rot="8487127">
            <a:off x="8514440" y="6231488"/>
            <a:ext cx="1291876" cy="265422"/>
          </a:xfrm>
          <a:prstGeom prst="rect">
            <a:avLst/>
          </a:prstGeom>
        </p:spPr>
      </p:pic>
      <p:pic>
        <p:nvPicPr>
          <p:cNvPr id="20" name="Picture 21"/>
          <p:cNvPicPr>
            <a:picLocks noChangeAspect="1"/>
          </p:cNvPicPr>
          <p:nvPr/>
        </p:nvPicPr>
        <p:blipFill>
          <a:blip r:embed="rId9"/>
          <a:srcRect/>
          <a:stretch>
            <a:fillRect/>
          </a:stretch>
        </p:blipFill>
        <p:spPr>
          <a:xfrm rot="8487127">
            <a:off x="9657447" y="6231488"/>
            <a:ext cx="1291876" cy="2654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430613" y="545933"/>
            <a:ext cx="19149227" cy="9280647"/>
          </a:xfrm>
          <a:prstGeom prst="rect">
            <a:avLst/>
          </a:prstGeom>
          <a:solidFill>
            <a:srgbClr val="EDECE7"/>
          </a:solidFill>
        </p:spPr>
      </p:sp>
      <p:pic>
        <p:nvPicPr>
          <p:cNvPr id="3" name="Picture 3"/>
          <p:cNvPicPr>
            <a:picLocks noChangeAspect="1"/>
          </p:cNvPicPr>
          <p:nvPr/>
        </p:nvPicPr>
        <p:blipFill>
          <a:blip r:embed="rId4"/>
          <a:srcRect/>
          <a:stretch>
            <a:fillRect/>
          </a:stretch>
        </p:blipFill>
        <p:spPr>
          <a:xfrm rot="2148887">
            <a:off x="14635186" y="-85214"/>
            <a:ext cx="5619309" cy="5445621"/>
          </a:xfrm>
          <a:prstGeom prst="rect">
            <a:avLst/>
          </a:prstGeom>
        </p:spPr>
      </p:pic>
      <p:grpSp>
        <p:nvGrpSpPr>
          <p:cNvPr id="22" name="Group 5"/>
          <p:cNvGrpSpPr/>
          <p:nvPr/>
        </p:nvGrpSpPr>
        <p:grpSpPr>
          <a:xfrm rot="-167779">
            <a:off x="883552" y="1229077"/>
            <a:ext cx="6488838" cy="1239033"/>
            <a:chOff x="0" y="0"/>
            <a:chExt cx="4563064" cy="846672"/>
          </a:xfrm>
          <a:solidFill>
            <a:schemeClr val="accent4">
              <a:lumMod val="75000"/>
            </a:schemeClr>
          </a:solidFill>
        </p:grpSpPr>
        <p:sp>
          <p:nvSpPr>
            <p:cNvPr id="23" name="AutoShape 6"/>
            <p:cNvSpPr/>
            <p:nvPr/>
          </p:nvSpPr>
          <p:spPr>
            <a:xfrm>
              <a:off x="0" y="0"/>
              <a:ext cx="4563064" cy="846672"/>
            </a:xfrm>
            <a:prstGeom prst="rect">
              <a:avLst/>
            </a:prstGeom>
            <a:grpFill/>
          </p:spPr>
        </p:sp>
        <p:sp>
          <p:nvSpPr>
            <p:cNvPr id="24" name="TextBox 7"/>
            <p:cNvSpPr txBox="1"/>
            <p:nvPr/>
          </p:nvSpPr>
          <p:spPr>
            <a:xfrm>
              <a:off x="169333" y="278424"/>
              <a:ext cx="4224397" cy="350523"/>
            </a:xfrm>
            <a:prstGeom prst="rect">
              <a:avLst/>
            </a:prstGeom>
            <a:grpFill/>
          </p:spPr>
          <p:txBody>
            <a:bodyPr lIns="0" tIns="0" rIns="0" bIns="0" rtlCol="0" anchor="t">
              <a:spAutoFit/>
            </a:bodyPr>
            <a:lstStyle/>
            <a:p>
              <a:pPr algn="ctr">
                <a:lnSpc>
                  <a:spcPts val="3960"/>
                </a:lnSpc>
              </a:pPr>
              <a:r>
                <a:rPr lang="tr-TR" sz="4000" b="1" spc="-36" dirty="0">
                  <a:solidFill>
                    <a:schemeClr val="bg1"/>
                  </a:solidFill>
                  <a:latin typeface="Calisto MT" pitchFamily="18" charset="0"/>
                </a:rPr>
                <a:t>Baba Beklentileri</a:t>
              </a:r>
              <a:endParaRPr lang="en-US" sz="4000" b="1" spc="-36" dirty="0">
                <a:solidFill>
                  <a:schemeClr val="bg1"/>
                </a:solidFill>
                <a:latin typeface="Calisto MT" pitchFamily="18" charset="0"/>
              </a:endParaRPr>
            </a:p>
          </p:txBody>
        </p:sp>
      </p:grpSp>
      <p:pic>
        <p:nvPicPr>
          <p:cNvPr id="17" name="Picture 17"/>
          <p:cNvPicPr>
            <a:picLocks noChangeAspect="1"/>
          </p:cNvPicPr>
          <p:nvPr/>
        </p:nvPicPr>
        <p:blipFill>
          <a:blip r:embed="rId5"/>
          <a:srcRect/>
          <a:stretch>
            <a:fillRect/>
          </a:stretch>
        </p:blipFill>
        <p:spPr>
          <a:xfrm rot="19492450">
            <a:off x="329184" y="1417601"/>
            <a:ext cx="2130580" cy="577218"/>
          </a:xfrm>
          <a:prstGeom prst="rect">
            <a:avLst/>
          </a:prstGeom>
        </p:spPr>
      </p:pic>
      <p:sp>
        <p:nvSpPr>
          <p:cNvPr id="25" name="TextBox 26"/>
          <p:cNvSpPr txBox="1"/>
          <p:nvPr/>
        </p:nvSpPr>
        <p:spPr>
          <a:xfrm>
            <a:off x="2928894" y="3286112"/>
            <a:ext cx="11615762" cy="4431983"/>
          </a:xfrm>
          <a:prstGeom prst="rect">
            <a:avLst/>
          </a:prstGeom>
        </p:spPr>
        <p:txBody>
          <a:bodyPr wrap="square" lIns="0" tIns="0" rIns="0" bIns="0" rtlCol="0" anchor="t">
            <a:spAutoFit/>
          </a:bodyPr>
          <a:lstStyle/>
          <a:p>
            <a:pPr>
              <a:lnSpc>
                <a:spcPct val="150000"/>
              </a:lnSpc>
              <a:buBlip>
                <a:blip r:embed="rId6"/>
              </a:buBlip>
            </a:pPr>
            <a:r>
              <a:rPr lang="tr-TR" sz="3200" dirty="0">
                <a:latin typeface="Verdana" pitchFamily="34" charset="0"/>
                <a:ea typeface="Verdana" pitchFamily="34" charset="0"/>
                <a:cs typeface="Verdana" pitchFamily="34" charset="0"/>
              </a:rPr>
              <a:t> </a:t>
            </a:r>
            <a:r>
              <a:rPr lang="tr-TR" sz="3200" dirty="0">
                <a:cs typeface="Times New Roman" pitchFamily="18" charset="0"/>
              </a:rPr>
              <a:t>Aile gücünün devamını getirmek</a:t>
            </a:r>
            <a:endParaRPr lang="tr-TR" sz="3200" dirty="0"/>
          </a:p>
          <a:p>
            <a:pPr>
              <a:lnSpc>
                <a:spcPct val="150000"/>
              </a:lnSpc>
              <a:buBlip>
                <a:blip r:embed="rId6"/>
              </a:buBlip>
            </a:pPr>
            <a:r>
              <a:rPr lang="tr-TR" sz="3200" dirty="0">
                <a:cs typeface="Times New Roman" pitchFamily="18" charset="0"/>
              </a:rPr>
              <a:t> Kendi hayallerini gerçekleştirmek</a:t>
            </a:r>
            <a:endParaRPr lang="tr-TR" sz="3200" dirty="0"/>
          </a:p>
          <a:p>
            <a:pPr>
              <a:lnSpc>
                <a:spcPct val="150000"/>
              </a:lnSpc>
              <a:buBlip>
                <a:blip r:embed="rId6"/>
              </a:buBlip>
            </a:pPr>
            <a:r>
              <a:rPr lang="tr-TR" sz="3200" dirty="0">
                <a:cs typeface="Times New Roman" pitchFamily="18" charset="0"/>
              </a:rPr>
              <a:t> Çabalarının boşa gitmediğini görmek</a:t>
            </a:r>
            <a:endParaRPr lang="tr-TR" sz="3200" dirty="0"/>
          </a:p>
          <a:p>
            <a:pPr>
              <a:lnSpc>
                <a:spcPct val="150000"/>
              </a:lnSpc>
              <a:buBlip>
                <a:blip r:embed="rId6"/>
              </a:buBlip>
            </a:pPr>
            <a:r>
              <a:rPr lang="tr-TR" sz="3200" dirty="0">
                <a:cs typeface="Times New Roman" pitchFamily="18" charset="0"/>
              </a:rPr>
              <a:t> Onun için yaptıklarını görmek</a:t>
            </a:r>
            <a:endParaRPr lang="tr-TR" sz="3200" dirty="0"/>
          </a:p>
          <a:p>
            <a:pPr>
              <a:lnSpc>
                <a:spcPct val="150000"/>
              </a:lnSpc>
              <a:buBlip>
                <a:blip r:embed="rId6"/>
              </a:buBlip>
            </a:pPr>
            <a:r>
              <a:rPr lang="tr-TR" sz="3200" dirty="0">
                <a:cs typeface="Times New Roman" pitchFamily="18" charset="0"/>
              </a:rPr>
              <a:t> Onu görmek istediği gibi görmek</a:t>
            </a:r>
            <a:endParaRPr lang="tr-TR" sz="3200" dirty="0"/>
          </a:p>
          <a:p>
            <a:pPr>
              <a:lnSpc>
                <a:spcPct val="150000"/>
              </a:lnSpc>
              <a:buBlip>
                <a:blip r:embed="rId6"/>
              </a:buBlip>
            </a:pPr>
            <a:r>
              <a:rPr lang="tr-TR" sz="3200" dirty="0">
                <a:cs typeface="Times New Roman" pitchFamily="18" charset="0"/>
              </a:rPr>
              <a:t> Kendi gücüyle kıyaslama yapmak</a:t>
            </a:r>
            <a:r>
              <a:rPr lang="tr-TR" sz="3200" dirty="0">
                <a:latin typeface="Verdana" pitchFamily="34" charset="0"/>
                <a:cs typeface="Times New Roman" pitchFamily="18" charset="0"/>
              </a:rPr>
              <a:t> </a:t>
            </a:r>
            <a:endParaRPr lang="tr-TR" sz="3200" dirty="0">
              <a:cs typeface="Times New Roman" pitchFamily="18" charset="0"/>
            </a:endParaRPr>
          </a:p>
        </p:txBody>
      </p:sp>
      <p:pic>
        <p:nvPicPr>
          <p:cNvPr id="26" name="Picture 17"/>
          <p:cNvPicPr>
            <a:picLocks noChangeAspect="1"/>
          </p:cNvPicPr>
          <p:nvPr/>
        </p:nvPicPr>
        <p:blipFill>
          <a:blip r:embed="rId5"/>
          <a:srcRect/>
          <a:stretch>
            <a:fillRect/>
          </a:stretch>
        </p:blipFill>
        <p:spPr>
          <a:xfrm rot="2135062">
            <a:off x="5898300" y="1137466"/>
            <a:ext cx="2130580" cy="577218"/>
          </a:xfrm>
          <a:prstGeom prst="rect">
            <a:avLst/>
          </a:prstGeom>
        </p:spPr>
      </p:pic>
      <p:pic>
        <p:nvPicPr>
          <p:cNvPr id="27" name="Picture 2" descr="\\Rehber1\yenİ rehberlİk\LOGO\manavgat ram logo-1.png"/>
          <p:cNvPicPr>
            <a:picLocks noChangeAspect="1" noChangeArrowheads="1"/>
          </p:cNvPicPr>
          <p:nvPr/>
        </p:nvPicPr>
        <p:blipFill>
          <a:blip r:embed="rId7" cstate="print"/>
          <a:srcRect/>
          <a:stretch>
            <a:fillRect/>
          </a:stretch>
        </p:blipFill>
        <p:spPr bwMode="auto">
          <a:xfrm>
            <a:off x="785754" y="7286640"/>
            <a:ext cx="1643074" cy="1537069"/>
          </a:xfrm>
          <a:prstGeom prst="rect">
            <a:avLst/>
          </a:prstGeom>
          <a:noFill/>
        </p:spPr>
      </p:pic>
      <p:graphicFrame>
        <p:nvGraphicFramePr>
          <p:cNvPr id="1026" name="Object 2"/>
          <p:cNvGraphicFramePr>
            <a:graphicFrameLocks noChangeAspect="1"/>
          </p:cNvGraphicFramePr>
          <p:nvPr/>
        </p:nvGraphicFramePr>
        <p:xfrm>
          <a:off x="11430016" y="4214806"/>
          <a:ext cx="3786214" cy="4918028"/>
        </p:xfrm>
        <a:graphic>
          <a:graphicData uri="http://schemas.openxmlformats.org/presentationml/2006/ole">
            <mc:AlternateContent xmlns:mc="http://schemas.openxmlformats.org/markup-compatibility/2006">
              <mc:Choice xmlns:v="urn:schemas-microsoft-com:vml" Requires="v">
                <p:oleObj spid="_x0000_s1027" name="Clip" r:id="rId8" imgW="8078400" imgH="7389000" progId="">
                  <p:embed/>
                </p:oleObj>
              </mc:Choice>
              <mc:Fallback>
                <p:oleObj name="Clip" r:id="rId8" imgW="8078400" imgH="7389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16" y="4214806"/>
                        <a:ext cx="3786214" cy="49180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 name="Group 11"/>
          <p:cNvGrpSpPr/>
          <p:nvPr/>
        </p:nvGrpSpPr>
        <p:grpSpPr>
          <a:xfrm rot="-1577754">
            <a:off x="14985227" y="14506"/>
            <a:ext cx="3355656" cy="4386229"/>
            <a:chOff x="0" y="0"/>
            <a:chExt cx="4474209" cy="5848306"/>
          </a:xfrm>
        </p:grpSpPr>
        <p:pic>
          <p:nvPicPr>
            <p:cNvPr id="30" name="Picture 12"/>
            <p:cNvPicPr>
              <a:picLocks noChangeAspect="1"/>
            </p:cNvPicPr>
            <p:nvPr/>
          </p:nvPicPr>
          <p:blipFill>
            <a:blip r:embed="rId10"/>
            <a:srcRect/>
            <a:stretch>
              <a:fillRect/>
            </a:stretch>
          </p:blipFill>
          <p:spPr>
            <a:xfrm rot="88184">
              <a:off x="60384" y="48886"/>
              <a:ext cx="3872957" cy="4758204"/>
            </a:xfrm>
            <a:prstGeom prst="rect">
              <a:avLst/>
            </a:prstGeom>
          </p:spPr>
        </p:pic>
        <p:pic>
          <p:nvPicPr>
            <p:cNvPr id="31" name="Picture 13"/>
            <p:cNvPicPr>
              <a:picLocks noChangeAspect="1"/>
            </p:cNvPicPr>
            <p:nvPr/>
          </p:nvPicPr>
          <p:blipFill>
            <a:blip r:embed="rId11"/>
            <a:srcRect/>
            <a:stretch>
              <a:fillRect/>
            </a:stretch>
          </p:blipFill>
          <p:spPr>
            <a:xfrm rot="-1925517">
              <a:off x="247377" y="3510383"/>
              <a:ext cx="4195500" cy="132463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430613" y="545933"/>
            <a:ext cx="19149227" cy="9280647"/>
          </a:xfrm>
          <a:prstGeom prst="rect">
            <a:avLst/>
          </a:prstGeom>
          <a:solidFill>
            <a:srgbClr val="EDECE7"/>
          </a:solidFill>
        </p:spPr>
      </p:sp>
      <p:pic>
        <p:nvPicPr>
          <p:cNvPr id="3" name="Picture 3"/>
          <p:cNvPicPr>
            <a:picLocks noChangeAspect="1"/>
          </p:cNvPicPr>
          <p:nvPr/>
        </p:nvPicPr>
        <p:blipFill>
          <a:blip r:embed="rId3"/>
          <a:srcRect/>
          <a:stretch>
            <a:fillRect/>
          </a:stretch>
        </p:blipFill>
        <p:spPr>
          <a:xfrm rot="2148887">
            <a:off x="14635186" y="-85214"/>
            <a:ext cx="5619309" cy="5445621"/>
          </a:xfrm>
          <a:prstGeom prst="rect">
            <a:avLst/>
          </a:prstGeom>
        </p:spPr>
      </p:pic>
      <p:grpSp>
        <p:nvGrpSpPr>
          <p:cNvPr id="4" name="Group 5"/>
          <p:cNvGrpSpPr/>
          <p:nvPr/>
        </p:nvGrpSpPr>
        <p:grpSpPr>
          <a:xfrm rot="-167779">
            <a:off x="883552" y="1229077"/>
            <a:ext cx="6488838" cy="1239033"/>
            <a:chOff x="0" y="0"/>
            <a:chExt cx="4563064" cy="846672"/>
          </a:xfrm>
          <a:solidFill>
            <a:schemeClr val="accent4">
              <a:lumMod val="75000"/>
            </a:schemeClr>
          </a:solidFill>
        </p:grpSpPr>
        <p:sp>
          <p:nvSpPr>
            <p:cNvPr id="23" name="AutoShape 6"/>
            <p:cNvSpPr/>
            <p:nvPr/>
          </p:nvSpPr>
          <p:spPr>
            <a:xfrm>
              <a:off x="0" y="0"/>
              <a:ext cx="4563064" cy="846672"/>
            </a:xfrm>
            <a:prstGeom prst="rect">
              <a:avLst/>
            </a:prstGeom>
            <a:grpFill/>
          </p:spPr>
        </p:sp>
        <p:sp>
          <p:nvSpPr>
            <p:cNvPr id="24" name="TextBox 7"/>
            <p:cNvSpPr txBox="1"/>
            <p:nvPr/>
          </p:nvSpPr>
          <p:spPr>
            <a:xfrm>
              <a:off x="169333" y="278424"/>
              <a:ext cx="4224397" cy="350523"/>
            </a:xfrm>
            <a:prstGeom prst="rect">
              <a:avLst/>
            </a:prstGeom>
            <a:grpFill/>
          </p:spPr>
          <p:txBody>
            <a:bodyPr lIns="0" tIns="0" rIns="0" bIns="0" rtlCol="0" anchor="t">
              <a:spAutoFit/>
            </a:bodyPr>
            <a:lstStyle/>
            <a:p>
              <a:pPr algn="ctr">
                <a:lnSpc>
                  <a:spcPts val="3960"/>
                </a:lnSpc>
              </a:pPr>
              <a:r>
                <a:rPr lang="tr-TR" sz="4000" b="1" spc="-36" dirty="0">
                  <a:solidFill>
                    <a:schemeClr val="bg1"/>
                  </a:solidFill>
                  <a:latin typeface="Calisto MT" pitchFamily="18" charset="0"/>
                </a:rPr>
                <a:t>Anne Beklentileri</a:t>
              </a:r>
              <a:endParaRPr lang="en-US" sz="4000" b="1" spc="-36" dirty="0">
                <a:solidFill>
                  <a:schemeClr val="bg1"/>
                </a:solidFill>
                <a:latin typeface="Calisto MT" pitchFamily="18" charset="0"/>
              </a:endParaRPr>
            </a:p>
          </p:txBody>
        </p:sp>
      </p:grpSp>
      <p:pic>
        <p:nvPicPr>
          <p:cNvPr id="17" name="Picture 17"/>
          <p:cNvPicPr>
            <a:picLocks noChangeAspect="1"/>
          </p:cNvPicPr>
          <p:nvPr/>
        </p:nvPicPr>
        <p:blipFill>
          <a:blip r:embed="rId4"/>
          <a:srcRect/>
          <a:stretch>
            <a:fillRect/>
          </a:stretch>
        </p:blipFill>
        <p:spPr>
          <a:xfrm rot="19492450">
            <a:off x="329184" y="1417601"/>
            <a:ext cx="2130580" cy="577218"/>
          </a:xfrm>
          <a:prstGeom prst="rect">
            <a:avLst/>
          </a:prstGeom>
        </p:spPr>
      </p:pic>
      <p:sp>
        <p:nvSpPr>
          <p:cNvPr id="25" name="TextBox 26"/>
          <p:cNvSpPr txBox="1"/>
          <p:nvPr/>
        </p:nvSpPr>
        <p:spPr>
          <a:xfrm>
            <a:off x="2928894" y="3286112"/>
            <a:ext cx="11615762" cy="3693319"/>
          </a:xfrm>
          <a:prstGeom prst="rect">
            <a:avLst/>
          </a:prstGeom>
        </p:spPr>
        <p:txBody>
          <a:bodyPr wrap="square" lIns="0" tIns="0" rIns="0" bIns="0" rtlCol="0" anchor="t">
            <a:spAutoFit/>
          </a:bodyPr>
          <a:lstStyle/>
          <a:p>
            <a:pPr>
              <a:lnSpc>
                <a:spcPct val="150000"/>
              </a:lnSpc>
              <a:buBlip>
                <a:blip r:embed="rId5"/>
              </a:buBlip>
            </a:pPr>
            <a:r>
              <a:rPr lang="tr-TR" sz="3200" dirty="0">
                <a:latin typeface="Verdana" pitchFamily="34" charset="0"/>
                <a:ea typeface="Verdana" pitchFamily="34" charset="0"/>
                <a:cs typeface="Verdana" pitchFamily="34" charset="0"/>
              </a:rPr>
              <a:t> </a:t>
            </a:r>
            <a:r>
              <a:rPr lang="tr-TR" sz="3200" dirty="0">
                <a:cs typeface="Times New Roman" pitchFamily="18" charset="0"/>
              </a:rPr>
              <a:t>Kendi devamını görmek</a:t>
            </a:r>
          </a:p>
          <a:p>
            <a:pPr>
              <a:lnSpc>
                <a:spcPct val="150000"/>
              </a:lnSpc>
              <a:buBlip>
                <a:blip r:embed="rId5"/>
              </a:buBlip>
            </a:pPr>
            <a:r>
              <a:rPr lang="tr-TR" sz="3200" dirty="0">
                <a:cs typeface="Times New Roman" pitchFamily="18" charset="0"/>
              </a:rPr>
              <a:t> Hayatta bir dayanağı olmalı düşüncesi</a:t>
            </a:r>
          </a:p>
          <a:p>
            <a:pPr>
              <a:lnSpc>
                <a:spcPct val="150000"/>
              </a:lnSpc>
              <a:buBlip>
                <a:blip r:embed="rId5"/>
              </a:buBlip>
            </a:pPr>
            <a:r>
              <a:rPr lang="tr-TR" sz="3200" dirty="0">
                <a:cs typeface="Times New Roman" pitchFamily="18" charset="0"/>
              </a:rPr>
              <a:t> Çocuğunu hayat pratiğinde başarılı </a:t>
            </a:r>
            <a:r>
              <a:rPr lang="tr-TR" sz="3200" dirty="0"/>
              <a:t> </a:t>
            </a:r>
            <a:r>
              <a:rPr lang="tr-TR" sz="3200" dirty="0">
                <a:cs typeface="Times New Roman" pitchFamily="18" charset="0"/>
              </a:rPr>
              <a:t>görme</a:t>
            </a:r>
            <a:r>
              <a:rPr lang="tr-TR" sz="3200" dirty="0"/>
              <a:t>k isteme</a:t>
            </a:r>
          </a:p>
          <a:p>
            <a:pPr>
              <a:lnSpc>
                <a:spcPct val="150000"/>
              </a:lnSpc>
              <a:buBlip>
                <a:blip r:embed="rId5"/>
              </a:buBlip>
            </a:pPr>
            <a:r>
              <a:rPr lang="tr-TR" sz="3200" dirty="0">
                <a:cs typeface="Times New Roman" pitchFamily="18" charset="0"/>
              </a:rPr>
              <a:t> Kişi ve aile ölçeğinde gurur duym</a:t>
            </a:r>
            <a:r>
              <a:rPr lang="tr-TR" sz="3200" dirty="0"/>
              <a:t>ak</a:t>
            </a:r>
            <a:endParaRPr lang="tr-TR" sz="3200" dirty="0">
              <a:latin typeface="Verdana" pitchFamily="34" charset="0"/>
            </a:endParaRPr>
          </a:p>
          <a:p>
            <a:pPr>
              <a:lnSpc>
                <a:spcPct val="150000"/>
              </a:lnSpc>
              <a:buBlip>
                <a:blip r:embed="rId5"/>
              </a:buBlip>
            </a:pPr>
            <a:r>
              <a:rPr lang="tr-TR" sz="3200" dirty="0">
                <a:latin typeface="Verdana" pitchFamily="34" charset="0"/>
                <a:cs typeface="Times New Roman" pitchFamily="18" charset="0"/>
              </a:rPr>
              <a:t> </a:t>
            </a:r>
            <a:r>
              <a:rPr lang="tr-TR" sz="3200" dirty="0">
                <a:cs typeface="Times New Roman" pitchFamily="18" charset="0"/>
              </a:rPr>
              <a:t>Özel beklentiler</a:t>
            </a:r>
            <a:endParaRPr lang="tr-TR" sz="3200" dirty="0"/>
          </a:p>
        </p:txBody>
      </p:sp>
      <p:pic>
        <p:nvPicPr>
          <p:cNvPr id="26" name="Picture 17"/>
          <p:cNvPicPr>
            <a:picLocks noChangeAspect="1"/>
          </p:cNvPicPr>
          <p:nvPr/>
        </p:nvPicPr>
        <p:blipFill>
          <a:blip r:embed="rId4"/>
          <a:srcRect/>
          <a:stretch>
            <a:fillRect/>
          </a:stretch>
        </p:blipFill>
        <p:spPr>
          <a:xfrm rot="2135062">
            <a:off x="5898300" y="1137466"/>
            <a:ext cx="2130580" cy="577218"/>
          </a:xfrm>
          <a:prstGeom prst="rect">
            <a:avLst/>
          </a:prstGeom>
        </p:spPr>
      </p:pic>
      <p:pic>
        <p:nvPicPr>
          <p:cNvPr id="27" name="Picture 2" descr="\\Rehber1\yenİ rehberlİk\LOGO\manavgat ram logo-1.png"/>
          <p:cNvPicPr>
            <a:picLocks noChangeAspect="1" noChangeArrowheads="1"/>
          </p:cNvPicPr>
          <p:nvPr/>
        </p:nvPicPr>
        <p:blipFill>
          <a:blip r:embed="rId6" cstate="print"/>
          <a:srcRect/>
          <a:stretch>
            <a:fillRect/>
          </a:stretch>
        </p:blipFill>
        <p:spPr bwMode="auto">
          <a:xfrm>
            <a:off x="785754" y="7286640"/>
            <a:ext cx="1643074" cy="1537069"/>
          </a:xfrm>
          <a:prstGeom prst="rect">
            <a:avLst/>
          </a:prstGeom>
          <a:noFill/>
        </p:spPr>
      </p:pic>
      <p:grpSp>
        <p:nvGrpSpPr>
          <p:cNvPr id="5" name="Group 11"/>
          <p:cNvGrpSpPr/>
          <p:nvPr/>
        </p:nvGrpSpPr>
        <p:grpSpPr>
          <a:xfrm rot="-1577754">
            <a:off x="14985227" y="14506"/>
            <a:ext cx="3355656" cy="4386229"/>
            <a:chOff x="0" y="0"/>
            <a:chExt cx="4474209" cy="5848306"/>
          </a:xfrm>
        </p:grpSpPr>
        <p:pic>
          <p:nvPicPr>
            <p:cNvPr id="30" name="Picture 12"/>
            <p:cNvPicPr>
              <a:picLocks noChangeAspect="1"/>
            </p:cNvPicPr>
            <p:nvPr/>
          </p:nvPicPr>
          <p:blipFill>
            <a:blip r:embed="rId7"/>
            <a:srcRect/>
            <a:stretch>
              <a:fillRect/>
            </a:stretch>
          </p:blipFill>
          <p:spPr>
            <a:xfrm rot="88184">
              <a:off x="60384" y="48886"/>
              <a:ext cx="3872957" cy="4758204"/>
            </a:xfrm>
            <a:prstGeom prst="rect">
              <a:avLst/>
            </a:prstGeom>
          </p:spPr>
        </p:pic>
        <p:pic>
          <p:nvPicPr>
            <p:cNvPr id="31" name="Picture 13"/>
            <p:cNvPicPr>
              <a:picLocks noChangeAspect="1"/>
            </p:cNvPicPr>
            <p:nvPr/>
          </p:nvPicPr>
          <p:blipFill>
            <a:blip r:embed="rId8"/>
            <a:srcRect/>
            <a:stretch>
              <a:fillRect/>
            </a:stretch>
          </p:blipFill>
          <p:spPr>
            <a:xfrm rot="-1925517">
              <a:off x="247377" y="3510383"/>
              <a:ext cx="4195500" cy="1324635"/>
            </a:xfrm>
            <a:prstGeom prst="rect">
              <a:avLst/>
            </a:prstGeom>
          </p:spPr>
        </p:pic>
      </p:grpSp>
      <p:grpSp>
        <p:nvGrpSpPr>
          <p:cNvPr id="15" name="Group 87"/>
          <p:cNvGrpSpPr>
            <a:grpSpLocks/>
          </p:cNvGrpSpPr>
          <p:nvPr/>
        </p:nvGrpSpPr>
        <p:grpSpPr bwMode="auto">
          <a:xfrm>
            <a:off x="12644462" y="4714872"/>
            <a:ext cx="4572032" cy="4143404"/>
            <a:chOff x="770" y="2259"/>
            <a:chExt cx="593" cy="740"/>
          </a:xfrm>
        </p:grpSpPr>
        <p:sp>
          <p:nvSpPr>
            <p:cNvPr id="16" name="Freeform 88"/>
            <p:cNvSpPr>
              <a:spLocks/>
            </p:cNvSpPr>
            <p:nvPr/>
          </p:nvSpPr>
          <p:spPr bwMode="auto">
            <a:xfrm>
              <a:off x="1059" y="2504"/>
              <a:ext cx="53" cy="44"/>
            </a:xfrm>
            <a:custGeom>
              <a:avLst/>
              <a:gdLst/>
              <a:ahLst/>
              <a:cxnLst>
                <a:cxn ang="0">
                  <a:pos x="5" y="19"/>
                </a:cxn>
                <a:cxn ang="0">
                  <a:pos x="2" y="15"/>
                </a:cxn>
                <a:cxn ang="0">
                  <a:pos x="0" y="12"/>
                </a:cxn>
                <a:cxn ang="0">
                  <a:pos x="0" y="8"/>
                </a:cxn>
                <a:cxn ang="0">
                  <a:pos x="1" y="5"/>
                </a:cxn>
                <a:cxn ang="0">
                  <a:pos x="5" y="2"/>
                </a:cxn>
                <a:cxn ang="0">
                  <a:pos x="8" y="0"/>
                </a:cxn>
                <a:cxn ang="0">
                  <a:pos x="11" y="0"/>
                </a:cxn>
                <a:cxn ang="0">
                  <a:pos x="15" y="2"/>
                </a:cxn>
                <a:cxn ang="0">
                  <a:pos x="18" y="4"/>
                </a:cxn>
                <a:cxn ang="0">
                  <a:pos x="26" y="6"/>
                </a:cxn>
                <a:cxn ang="0">
                  <a:pos x="36" y="9"/>
                </a:cxn>
                <a:cxn ang="0">
                  <a:pos x="47" y="13"/>
                </a:cxn>
                <a:cxn ang="0">
                  <a:pos x="58" y="16"/>
                </a:cxn>
                <a:cxn ang="0">
                  <a:pos x="67" y="19"/>
                </a:cxn>
                <a:cxn ang="0">
                  <a:pos x="74" y="21"/>
                </a:cxn>
                <a:cxn ang="0">
                  <a:pos x="77" y="23"/>
                </a:cxn>
                <a:cxn ang="0">
                  <a:pos x="82" y="29"/>
                </a:cxn>
                <a:cxn ang="0">
                  <a:pos x="89" y="36"/>
                </a:cxn>
                <a:cxn ang="0">
                  <a:pos x="94" y="44"/>
                </a:cxn>
                <a:cxn ang="0">
                  <a:pos x="99" y="48"/>
                </a:cxn>
                <a:cxn ang="0">
                  <a:pos x="101" y="51"/>
                </a:cxn>
                <a:cxn ang="0">
                  <a:pos x="104" y="53"/>
                </a:cxn>
                <a:cxn ang="0">
                  <a:pos x="105" y="57"/>
                </a:cxn>
                <a:cxn ang="0">
                  <a:pos x="105" y="60"/>
                </a:cxn>
                <a:cxn ang="0">
                  <a:pos x="105" y="66"/>
                </a:cxn>
                <a:cxn ang="0">
                  <a:pos x="105" y="76"/>
                </a:cxn>
                <a:cxn ang="0">
                  <a:pos x="105" y="84"/>
                </a:cxn>
                <a:cxn ang="0">
                  <a:pos x="101" y="89"/>
                </a:cxn>
                <a:cxn ang="0">
                  <a:pos x="99" y="89"/>
                </a:cxn>
                <a:cxn ang="0">
                  <a:pos x="97" y="85"/>
                </a:cxn>
                <a:cxn ang="0">
                  <a:pos x="94" y="83"/>
                </a:cxn>
                <a:cxn ang="0">
                  <a:pos x="93" y="80"/>
                </a:cxn>
                <a:cxn ang="0">
                  <a:pos x="91" y="76"/>
                </a:cxn>
                <a:cxn ang="0">
                  <a:pos x="90" y="70"/>
                </a:cxn>
                <a:cxn ang="0">
                  <a:pos x="87" y="66"/>
                </a:cxn>
                <a:cxn ang="0">
                  <a:pos x="85" y="63"/>
                </a:cxn>
                <a:cxn ang="0">
                  <a:pos x="82" y="61"/>
                </a:cxn>
                <a:cxn ang="0">
                  <a:pos x="75" y="55"/>
                </a:cxn>
                <a:cxn ang="0">
                  <a:pos x="68" y="51"/>
                </a:cxn>
                <a:cxn ang="0">
                  <a:pos x="61" y="48"/>
                </a:cxn>
                <a:cxn ang="0">
                  <a:pos x="54" y="46"/>
                </a:cxn>
                <a:cxn ang="0">
                  <a:pos x="44" y="43"/>
                </a:cxn>
                <a:cxn ang="0">
                  <a:pos x="33" y="38"/>
                </a:cxn>
                <a:cxn ang="0">
                  <a:pos x="28" y="35"/>
                </a:cxn>
                <a:cxn ang="0">
                  <a:pos x="22" y="31"/>
                </a:cxn>
                <a:cxn ang="0">
                  <a:pos x="15" y="27"/>
                </a:cxn>
                <a:cxn ang="0">
                  <a:pos x="8" y="21"/>
                </a:cxn>
                <a:cxn ang="0">
                  <a:pos x="5" y="19"/>
                </a:cxn>
              </a:cxnLst>
              <a:rect l="0" t="0" r="r" b="b"/>
              <a:pathLst>
                <a:path w="105" h="89">
                  <a:moveTo>
                    <a:pt x="5" y="19"/>
                  </a:moveTo>
                  <a:lnTo>
                    <a:pt x="2" y="15"/>
                  </a:lnTo>
                  <a:lnTo>
                    <a:pt x="0" y="12"/>
                  </a:lnTo>
                  <a:lnTo>
                    <a:pt x="0" y="8"/>
                  </a:lnTo>
                  <a:lnTo>
                    <a:pt x="1" y="5"/>
                  </a:lnTo>
                  <a:lnTo>
                    <a:pt x="5" y="2"/>
                  </a:lnTo>
                  <a:lnTo>
                    <a:pt x="8" y="0"/>
                  </a:lnTo>
                  <a:lnTo>
                    <a:pt x="11" y="0"/>
                  </a:lnTo>
                  <a:lnTo>
                    <a:pt x="15" y="2"/>
                  </a:lnTo>
                  <a:lnTo>
                    <a:pt x="18" y="4"/>
                  </a:lnTo>
                  <a:lnTo>
                    <a:pt x="26" y="6"/>
                  </a:lnTo>
                  <a:lnTo>
                    <a:pt x="36" y="9"/>
                  </a:lnTo>
                  <a:lnTo>
                    <a:pt x="47" y="13"/>
                  </a:lnTo>
                  <a:lnTo>
                    <a:pt x="58" y="16"/>
                  </a:lnTo>
                  <a:lnTo>
                    <a:pt x="67" y="19"/>
                  </a:lnTo>
                  <a:lnTo>
                    <a:pt x="74" y="21"/>
                  </a:lnTo>
                  <a:lnTo>
                    <a:pt x="77" y="23"/>
                  </a:lnTo>
                  <a:lnTo>
                    <a:pt x="82" y="29"/>
                  </a:lnTo>
                  <a:lnTo>
                    <a:pt x="89" y="36"/>
                  </a:lnTo>
                  <a:lnTo>
                    <a:pt x="94" y="44"/>
                  </a:lnTo>
                  <a:lnTo>
                    <a:pt x="99" y="48"/>
                  </a:lnTo>
                  <a:lnTo>
                    <a:pt x="101" y="51"/>
                  </a:lnTo>
                  <a:lnTo>
                    <a:pt x="104" y="53"/>
                  </a:lnTo>
                  <a:lnTo>
                    <a:pt x="105" y="57"/>
                  </a:lnTo>
                  <a:lnTo>
                    <a:pt x="105" y="60"/>
                  </a:lnTo>
                  <a:lnTo>
                    <a:pt x="105" y="66"/>
                  </a:lnTo>
                  <a:lnTo>
                    <a:pt x="105" y="76"/>
                  </a:lnTo>
                  <a:lnTo>
                    <a:pt x="105" y="84"/>
                  </a:lnTo>
                  <a:lnTo>
                    <a:pt x="101" y="89"/>
                  </a:lnTo>
                  <a:lnTo>
                    <a:pt x="99" y="89"/>
                  </a:lnTo>
                  <a:lnTo>
                    <a:pt x="97" y="85"/>
                  </a:lnTo>
                  <a:lnTo>
                    <a:pt x="94" y="83"/>
                  </a:lnTo>
                  <a:lnTo>
                    <a:pt x="93" y="80"/>
                  </a:lnTo>
                  <a:lnTo>
                    <a:pt x="91" y="76"/>
                  </a:lnTo>
                  <a:lnTo>
                    <a:pt x="90" y="70"/>
                  </a:lnTo>
                  <a:lnTo>
                    <a:pt x="87" y="66"/>
                  </a:lnTo>
                  <a:lnTo>
                    <a:pt x="85" y="63"/>
                  </a:lnTo>
                  <a:lnTo>
                    <a:pt x="82" y="61"/>
                  </a:lnTo>
                  <a:lnTo>
                    <a:pt x="75" y="55"/>
                  </a:lnTo>
                  <a:lnTo>
                    <a:pt x="68" y="51"/>
                  </a:lnTo>
                  <a:lnTo>
                    <a:pt x="61" y="48"/>
                  </a:lnTo>
                  <a:lnTo>
                    <a:pt x="54" y="46"/>
                  </a:lnTo>
                  <a:lnTo>
                    <a:pt x="44" y="43"/>
                  </a:lnTo>
                  <a:lnTo>
                    <a:pt x="33" y="38"/>
                  </a:lnTo>
                  <a:lnTo>
                    <a:pt x="28" y="35"/>
                  </a:lnTo>
                  <a:lnTo>
                    <a:pt x="22" y="31"/>
                  </a:lnTo>
                  <a:lnTo>
                    <a:pt x="15" y="27"/>
                  </a:lnTo>
                  <a:lnTo>
                    <a:pt x="8" y="21"/>
                  </a:lnTo>
                  <a:lnTo>
                    <a:pt x="5" y="19"/>
                  </a:lnTo>
                  <a:close/>
                </a:path>
              </a:pathLst>
            </a:custGeom>
            <a:solidFill>
              <a:srgbClr val="C1995B"/>
            </a:solidFill>
            <a:ln w="9525">
              <a:noFill/>
              <a:round/>
              <a:headEnd/>
              <a:tailEnd/>
            </a:ln>
          </p:spPr>
          <p:txBody>
            <a:bodyPr/>
            <a:lstStyle/>
            <a:p>
              <a:endParaRPr lang="tr-TR"/>
            </a:p>
          </p:txBody>
        </p:sp>
        <p:sp>
          <p:nvSpPr>
            <p:cNvPr id="18" name="Freeform 89"/>
            <p:cNvSpPr>
              <a:spLocks/>
            </p:cNvSpPr>
            <p:nvPr/>
          </p:nvSpPr>
          <p:spPr bwMode="auto">
            <a:xfrm>
              <a:off x="1060" y="2505"/>
              <a:ext cx="9" cy="9"/>
            </a:xfrm>
            <a:custGeom>
              <a:avLst/>
              <a:gdLst/>
              <a:ahLst/>
              <a:cxnLst>
                <a:cxn ang="0">
                  <a:pos x="17" y="15"/>
                </a:cxn>
                <a:cxn ang="0">
                  <a:pos x="18" y="12"/>
                </a:cxn>
                <a:cxn ang="0">
                  <a:pos x="18" y="7"/>
                </a:cxn>
                <a:cxn ang="0">
                  <a:pos x="17" y="4"/>
                </a:cxn>
                <a:cxn ang="0">
                  <a:pos x="14" y="1"/>
                </a:cxn>
                <a:cxn ang="0">
                  <a:pos x="10" y="0"/>
                </a:cxn>
                <a:cxn ang="0">
                  <a:pos x="7" y="0"/>
                </a:cxn>
                <a:cxn ang="0">
                  <a:pos x="4" y="1"/>
                </a:cxn>
                <a:cxn ang="0">
                  <a:pos x="1" y="5"/>
                </a:cxn>
                <a:cxn ang="0">
                  <a:pos x="0" y="8"/>
                </a:cxn>
                <a:cxn ang="0">
                  <a:pos x="0" y="12"/>
                </a:cxn>
                <a:cxn ang="0">
                  <a:pos x="1" y="15"/>
                </a:cxn>
                <a:cxn ang="0">
                  <a:pos x="4" y="18"/>
                </a:cxn>
                <a:cxn ang="0">
                  <a:pos x="7" y="19"/>
                </a:cxn>
                <a:cxn ang="0">
                  <a:pos x="12" y="19"/>
                </a:cxn>
                <a:cxn ang="0">
                  <a:pos x="15" y="18"/>
                </a:cxn>
                <a:cxn ang="0">
                  <a:pos x="17" y="15"/>
                </a:cxn>
              </a:cxnLst>
              <a:rect l="0" t="0" r="r" b="b"/>
              <a:pathLst>
                <a:path w="18" h="19">
                  <a:moveTo>
                    <a:pt x="17" y="15"/>
                  </a:moveTo>
                  <a:lnTo>
                    <a:pt x="18" y="12"/>
                  </a:lnTo>
                  <a:lnTo>
                    <a:pt x="18" y="7"/>
                  </a:lnTo>
                  <a:lnTo>
                    <a:pt x="17" y="4"/>
                  </a:lnTo>
                  <a:lnTo>
                    <a:pt x="14" y="1"/>
                  </a:lnTo>
                  <a:lnTo>
                    <a:pt x="10" y="0"/>
                  </a:lnTo>
                  <a:lnTo>
                    <a:pt x="7" y="0"/>
                  </a:lnTo>
                  <a:lnTo>
                    <a:pt x="4" y="1"/>
                  </a:lnTo>
                  <a:lnTo>
                    <a:pt x="1" y="5"/>
                  </a:lnTo>
                  <a:lnTo>
                    <a:pt x="0" y="8"/>
                  </a:lnTo>
                  <a:lnTo>
                    <a:pt x="0" y="12"/>
                  </a:lnTo>
                  <a:lnTo>
                    <a:pt x="1" y="15"/>
                  </a:lnTo>
                  <a:lnTo>
                    <a:pt x="4" y="18"/>
                  </a:lnTo>
                  <a:lnTo>
                    <a:pt x="7" y="19"/>
                  </a:lnTo>
                  <a:lnTo>
                    <a:pt x="12" y="19"/>
                  </a:lnTo>
                  <a:lnTo>
                    <a:pt x="15" y="18"/>
                  </a:lnTo>
                  <a:lnTo>
                    <a:pt x="17" y="15"/>
                  </a:lnTo>
                  <a:close/>
                </a:path>
              </a:pathLst>
            </a:custGeom>
            <a:solidFill>
              <a:srgbClr val="C1995B"/>
            </a:solidFill>
            <a:ln w="9525">
              <a:noFill/>
              <a:round/>
              <a:headEnd/>
              <a:tailEnd/>
            </a:ln>
          </p:spPr>
          <p:txBody>
            <a:bodyPr/>
            <a:lstStyle/>
            <a:p>
              <a:endParaRPr lang="tr-TR"/>
            </a:p>
          </p:txBody>
        </p:sp>
        <p:sp>
          <p:nvSpPr>
            <p:cNvPr id="19" name="Freeform 90"/>
            <p:cNvSpPr>
              <a:spLocks/>
            </p:cNvSpPr>
            <p:nvPr/>
          </p:nvSpPr>
          <p:spPr bwMode="auto">
            <a:xfrm>
              <a:off x="900" y="2363"/>
              <a:ext cx="169" cy="151"/>
            </a:xfrm>
            <a:custGeom>
              <a:avLst/>
              <a:gdLst/>
              <a:ahLst/>
              <a:cxnLst>
                <a:cxn ang="0">
                  <a:pos x="328" y="302"/>
                </a:cxn>
                <a:cxn ang="0">
                  <a:pos x="333" y="301"/>
                </a:cxn>
                <a:cxn ang="0">
                  <a:pos x="337" y="296"/>
                </a:cxn>
                <a:cxn ang="0">
                  <a:pos x="337" y="289"/>
                </a:cxn>
                <a:cxn ang="0">
                  <a:pos x="331" y="282"/>
                </a:cxn>
                <a:cxn ang="0">
                  <a:pos x="323" y="274"/>
                </a:cxn>
                <a:cxn ang="0">
                  <a:pos x="311" y="267"/>
                </a:cxn>
                <a:cxn ang="0">
                  <a:pos x="299" y="259"/>
                </a:cxn>
                <a:cxn ang="0">
                  <a:pos x="286" y="249"/>
                </a:cxn>
                <a:cxn ang="0">
                  <a:pos x="271" y="236"/>
                </a:cxn>
                <a:cxn ang="0">
                  <a:pos x="256" y="222"/>
                </a:cxn>
                <a:cxn ang="0">
                  <a:pos x="243" y="211"/>
                </a:cxn>
                <a:cxn ang="0">
                  <a:pos x="229" y="196"/>
                </a:cxn>
                <a:cxn ang="0">
                  <a:pos x="208" y="183"/>
                </a:cxn>
                <a:cxn ang="0">
                  <a:pos x="191" y="174"/>
                </a:cxn>
                <a:cxn ang="0">
                  <a:pos x="180" y="167"/>
                </a:cxn>
                <a:cxn ang="0">
                  <a:pos x="170" y="154"/>
                </a:cxn>
                <a:cxn ang="0">
                  <a:pos x="155" y="130"/>
                </a:cxn>
                <a:cxn ang="0">
                  <a:pos x="136" y="101"/>
                </a:cxn>
                <a:cxn ang="0">
                  <a:pos x="111" y="70"/>
                </a:cxn>
                <a:cxn ang="0">
                  <a:pos x="90" y="46"/>
                </a:cxn>
                <a:cxn ang="0">
                  <a:pos x="75" y="23"/>
                </a:cxn>
                <a:cxn ang="0">
                  <a:pos x="53" y="4"/>
                </a:cxn>
                <a:cxn ang="0">
                  <a:pos x="23" y="2"/>
                </a:cxn>
                <a:cxn ang="0">
                  <a:pos x="3" y="22"/>
                </a:cxn>
                <a:cxn ang="0">
                  <a:pos x="3" y="51"/>
                </a:cxn>
                <a:cxn ang="0">
                  <a:pos x="22" y="74"/>
                </a:cxn>
                <a:cxn ang="0">
                  <a:pos x="43" y="97"/>
                </a:cxn>
                <a:cxn ang="0">
                  <a:pos x="62" y="121"/>
                </a:cxn>
                <a:cxn ang="0">
                  <a:pos x="78" y="141"/>
                </a:cxn>
                <a:cxn ang="0">
                  <a:pos x="90" y="153"/>
                </a:cxn>
                <a:cxn ang="0">
                  <a:pos x="106" y="168"/>
                </a:cxn>
                <a:cxn ang="0">
                  <a:pos x="123" y="185"/>
                </a:cxn>
                <a:cxn ang="0">
                  <a:pos x="138" y="199"/>
                </a:cxn>
                <a:cxn ang="0">
                  <a:pos x="147" y="207"/>
                </a:cxn>
                <a:cxn ang="0">
                  <a:pos x="160" y="218"/>
                </a:cxn>
                <a:cxn ang="0">
                  <a:pos x="175" y="227"/>
                </a:cxn>
                <a:cxn ang="0">
                  <a:pos x="190" y="237"/>
                </a:cxn>
                <a:cxn ang="0">
                  <a:pos x="207" y="249"/>
                </a:cxn>
                <a:cxn ang="0">
                  <a:pos x="227" y="260"/>
                </a:cxn>
                <a:cxn ang="0">
                  <a:pos x="246" y="272"/>
                </a:cxn>
                <a:cxn ang="0">
                  <a:pos x="270" y="283"/>
                </a:cxn>
                <a:cxn ang="0">
                  <a:pos x="293" y="294"/>
                </a:cxn>
                <a:cxn ang="0">
                  <a:pos x="316" y="301"/>
                </a:cxn>
              </a:cxnLst>
              <a:rect l="0" t="0" r="r" b="b"/>
              <a:pathLst>
                <a:path w="337" h="302">
                  <a:moveTo>
                    <a:pt x="326" y="302"/>
                  </a:moveTo>
                  <a:lnTo>
                    <a:pt x="328" y="302"/>
                  </a:lnTo>
                  <a:lnTo>
                    <a:pt x="331" y="302"/>
                  </a:lnTo>
                  <a:lnTo>
                    <a:pt x="333" y="301"/>
                  </a:lnTo>
                  <a:lnTo>
                    <a:pt x="335" y="299"/>
                  </a:lnTo>
                  <a:lnTo>
                    <a:pt x="337" y="296"/>
                  </a:lnTo>
                  <a:lnTo>
                    <a:pt x="337" y="292"/>
                  </a:lnTo>
                  <a:lnTo>
                    <a:pt x="337" y="289"/>
                  </a:lnTo>
                  <a:lnTo>
                    <a:pt x="335" y="286"/>
                  </a:lnTo>
                  <a:lnTo>
                    <a:pt x="331" y="282"/>
                  </a:lnTo>
                  <a:lnTo>
                    <a:pt x="327" y="279"/>
                  </a:lnTo>
                  <a:lnTo>
                    <a:pt x="323" y="274"/>
                  </a:lnTo>
                  <a:lnTo>
                    <a:pt x="317" y="271"/>
                  </a:lnTo>
                  <a:lnTo>
                    <a:pt x="311" y="267"/>
                  </a:lnTo>
                  <a:lnTo>
                    <a:pt x="305" y="264"/>
                  </a:lnTo>
                  <a:lnTo>
                    <a:pt x="299" y="259"/>
                  </a:lnTo>
                  <a:lnTo>
                    <a:pt x="293" y="254"/>
                  </a:lnTo>
                  <a:lnTo>
                    <a:pt x="286" y="249"/>
                  </a:lnTo>
                  <a:lnTo>
                    <a:pt x="279" y="243"/>
                  </a:lnTo>
                  <a:lnTo>
                    <a:pt x="271" y="236"/>
                  </a:lnTo>
                  <a:lnTo>
                    <a:pt x="264" y="229"/>
                  </a:lnTo>
                  <a:lnTo>
                    <a:pt x="256" y="222"/>
                  </a:lnTo>
                  <a:lnTo>
                    <a:pt x="249" y="216"/>
                  </a:lnTo>
                  <a:lnTo>
                    <a:pt x="243" y="211"/>
                  </a:lnTo>
                  <a:lnTo>
                    <a:pt x="238" y="205"/>
                  </a:lnTo>
                  <a:lnTo>
                    <a:pt x="229" y="196"/>
                  </a:lnTo>
                  <a:lnTo>
                    <a:pt x="219" y="189"/>
                  </a:lnTo>
                  <a:lnTo>
                    <a:pt x="208" y="183"/>
                  </a:lnTo>
                  <a:lnTo>
                    <a:pt x="199" y="177"/>
                  </a:lnTo>
                  <a:lnTo>
                    <a:pt x="191" y="174"/>
                  </a:lnTo>
                  <a:lnTo>
                    <a:pt x="184" y="170"/>
                  </a:lnTo>
                  <a:lnTo>
                    <a:pt x="180" y="167"/>
                  </a:lnTo>
                  <a:lnTo>
                    <a:pt x="176" y="165"/>
                  </a:lnTo>
                  <a:lnTo>
                    <a:pt x="170" y="154"/>
                  </a:lnTo>
                  <a:lnTo>
                    <a:pt x="164" y="143"/>
                  </a:lnTo>
                  <a:lnTo>
                    <a:pt x="155" y="130"/>
                  </a:lnTo>
                  <a:lnTo>
                    <a:pt x="146" y="116"/>
                  </a:lnTo>
                  <a:lnTo>
                    <a:pt x="136" y="101"/>
                  </a:lnTo>
                  <a:lnTo>
                    <a:pt x="124" y="86"/>
                  </a:lnTo>
                  <a:lnTo>
                    <a:pt x="111" y="70"/>
                  </a:lnTo>
                  <a:lnTo>
                    <a:pt x="96" y="54"/>
                  </a:lnTo>
                  <a:lnTo>
                    <a:pt x="90" y="46"/>
                  </a:lnTo>
                  <a:lnTo>
                    <a:pt x="83" y="35"/>
                  </a:lnTo>
                  <a:lnTo>
                    <a:pt x="75" y="23"/>
                  </a:lnTo>
                  <a:lnTo>
                    <a:pt x="68" y="15"/>
                  </a:lnTo>
                  <a:lnTo>
                    <a:pt x="53" y="4"/>
                  </a:lnTo>
                  <a:lnTo>
                    <a:pt x="37" y="0"/>
                  </a:lnTo>
                  <a:lnTo>
                    <a:pt x="23" y="2"/>
                  </a:lnTo>
                  <a:lnTo>
                    <a:pt x="11" y="10"/>
                  </a:lnTo>
                  <a:lnTo>
                    <a:pt x="3" y="22"/>
                  </a:lnTo>
                  <a:lnTo>
                    <a:pt x="0" y="36"/>
                  </a:lnTo>
                  <a:lnTo>
                    <a:pt x="3" y="51"/>
                  </a:lnTo>
                  <a:lnTo>
                    <a:pt x="14" y="66"/>
                  </a:lnTo>
                  <a:lnTo>
                    <a:pt x="22" y="74"/>
                  </a:lnTo>
                  <a:lnTo>
                    <a:pt x="32" y="85"/>
                  </a:lnTo>
                  <a:lnTo>
                    <a:pt x="43" y="97"/>
                  </a:lnTo>
                  <a:lnTo>
                    <a:pt x="53" y="109"/>
                  </a:lnTo>
                  <a:lnTo>
                    <a:pt x="62" y="121"/>
                  </a:lnTo>
                  <a:lnTo>
                    <a:pt x="71" y="132"/>
                  </a:lnTo>
                  <a:lnTo>
                    <a:pt x="78" y="141"/>
                  </a:lnTo>
                  <a:lnTo>
                    <a:pt x="84" y="147"/>
                  </a:lnTo>
                  <a:lnTo>
                    <a:pt x="90" y="153"/>
                  </a:lnTo>
                  <a:lnTo>
                    <a:pt x="98" y="160"/>
                  </a:lnTo>
                  <a:lnTo>
                    <a:pt x="106" y="168"/>
                  </a:lnTo>
                  <a:lnTo>
                    <a:pt x="115" y="177"/>
                  </a:lnTo>
                  <a:lnTo>
                    <a:pt x="123" y="185"/>
                  </a:lnTo>
                  <a:lnTo>
                    <a:pt x="131" y="193"/>
                  </a:lnTo>
                  <a:lnTo>
                    <a:pt x="138" y="199"/>
                  </a:lnTo>
                  <a:lnTo>
                    <a:pt x="142" y="203"/>
                  </a:lnTo>
                  <a:lnTo>
                    <a:pt x="147" y="207"/>
                  </a:lnTo>
                  <a:lnTo>
                    <a:pt x="153" y="213"/>
                  </a:lnTo>
                  <a:lnTo>
                    <a:pt x="160" y="218"/>
                  </a:lnTo>
                  <a:lnTo>
                    <a:pt x="169" y="223"/>
                  </a:lnTo>
                  <a:lnTo>
                    <a:pt x="175" y="227"/>
                  </a:lnTo>
                  <a:lnTo>
                    <a:pt x="182" y="231"/>
                  </a:lnTo>
                  <a:lnTo>
                    <a:pt x="190" y="237"/>
                  </a:lnTo>
                  <a:lnTo>
                    <a:pt x="198" y="243"/>
                  </a:lnTo>
                  <a:lnTo>
                    <a:pt x="207" y="249"/>
                  </a:lnTo>
                  <a:lnTo>
                    <a:pt x="218" y="254"/>
                  </a:lnTo>
                  <a:lnTo>
                    <a:pt x="227" y="260"/>
                  </a:lnTo>
                  <a:lnTo>
                    <a:pt x="236" y="266"/>
                  </a:lnTo>
                  <a:lnTo>
                    <a:pt x="246" y="272"/>
                  </a:lnTo>
                  <a:lnTo>
                    <a:pt x="257" y="277"/>
                  </a:lnTo>
                  <a:lnTo>
                    <a:pt x="270" y="283"/>
                  </a:lnTo>
                  <a:lnTo>
                    <a:pt x="281" y="289"/>
                  </a:lnTo>
                  <a:lnTo>
                    <a:pt x="293" y="294"/>
                  </a:lnTo>
                  <a:lnTo>
                    <a:pt x="305" y="298"/>
                  </a:lnTo>
                  <a:lnTo>
                    <a:pt x="316" y="301"/>
                  </a:lnTo>
                  <a:lnTo>
                    <a:pt x="326" y="302"/>
                  </a:lnTo>
                  <a:close/>
                </a:path>
              </a:pathLst>
            </a:custGeom>
            <a:solidFill>
              <a:srgbClr val="C1995B"/>
            </a:solidFill>
            <a:ln w="9525">
              <a:noFill/>
              <a:round/>
              <a:headEnd/>
              <a:tailEnd/>
            </a:ln>
          </p:spPr>
          <p:txBody>
            <a:bodyPr/>
            <a:lstStyle/>
            <a:p>
              <a:endParaRPr lang="tr-TR"/>
            </a:p>
          </p:txBody>
        </p:sp>
        <p:sp>
          <p:nvSpPr>
            <p:cNvPr id="20" name="Freeform 91"/>
            <p:cNvSpPr>
              <a:spLocks/>
            </p:cNvSpPr>
            <p:nvPr/>
          </p:nvSpPr>
          <p:spPr bwMode="auto">
            <a:xfrm>
              <a:off x="1060" y="2505"/>
              <a:ext cx="9" cy="9"/>
            </a:xfrm>
            <a:custGeom>
              <a:avLst/>
              <a:gdLst/>
              <a:ahLst/>
              <a:cxnLst>
                <a:cxn ang="0">
                  <a:pos x="16" y="16"/>
                </a:cxn>
                <a:cxn ang="0">
                  <a:pos x="18" y="13"/>
                </a:cxn>
                <a:cxn ang="0">
                  <a:pos x="18" y="9"/>
                </a:cxn>
                <a:cxn ang="0">
                  <a:pos x="18" y="6"/>
                </a:cxn>
                <a:cxn ang="0">
                  <a:pos x="16" y="3"/>
                </a:cxn>
                <a:cxn ang="0">
                  <a:pos x="13" y="0"/>
                </a:cxn>
                <a:cxn ang="0">
                  <a:pos x="9" y="0"/>
                </a:cxn>
                <a:cxn ang="0">
                  <a:pos x="6" y="0"/>
                </a:cxn>
                <a:cxn ang="0">
                  <a:pos x="2" y="3"/>
                </a:cxn>
                <a:cxn ang="0">
                  <a:pos x="0" y="6"/>
                </a:cxn>
                <a:cxn ang="0">
                  <a:pos x="0" y="9"/>
                </a:cxn>
                <a:cxn ang="0">
                  <a:pos x="0" y="13"/>
                </a:cxn>
                <a:cxn ang="0">
                  <a:pos x="2" y="16"/>
                </a:cxn>
                <a:cxn ang="0">
                  <a:pos x="6" y="19"/>
                </a:cxn>
                <a:cxn ang="0">
                  <a:pos x="9" y="19"/>
                </a:cxn>
                <a:cxn ang="0">
                  <a:pos x="13" y="19"/>
                </a:cxn>
                <a:cxn ang="0">
                  <a:pos x="16" y="16"/>
                </a:cxn>
              </a:cxnLst>
              <a:rect l="0" t="0" r="r" b="b"/>
              <a:pathLst>
                <a:path w="18" h="19">
                  <a:moveTo>
                    <a:pt x="16" y="16"/>
                  </a:moveTo>
                  <a:lnTo>
                    <a:pt x="18" y="13"/>
                  </a:lnTo>
                  <a:lnTo>
                    <a:pt x="18" y="9"/>
                  </a:lnTo>
                  <a:lnTo>
                    <a:pt x="18" y="6"/>
                  </a:lnTo>
                  <a:lnTo>
                    <a:pt x="16" y="3"/>
                  </a:lnTo>
                  <a:lnTo>
                    <a:pt x="13" y="0"/>
                  </a:lnTo>
                  <a:lnTo>
                    <a:pt x="9" y="0"/>
                  </a:lnTo>
                  <a:lnTo>
                    <a:pt x="6" y="0"/>
                  </a:lnTo>
                  <a:lnTo>
                    <a:pt x="2" y="3"/>
                  </a:lnTo>
                  <a:lnTo>
                    <a:pt x="0" y="6"/>
                  </a:lnTo>
                  <a:lnTo>
                    <a:pt x="0" y="9"/>
                  </a:lnTo>
                  <a:lnTo>
                    <a:pt x="0" y="13"/>
                  </a:lnTo>
                  <a:lnTo>
                    <a:pt x="2" y="16"/>
                  </a:lnTo>
                  <a:lnTo>
                    <a:pt x="6" y="19"/>
                  </a:lnTo>
                  <a:lnTo>
                    <a:pt x="9" y="19"/>
                  </a:lnTo>
                  <a:lnTo>
                    <a:pt x="13" y="19"/>
                  </a:lnTo>
                  <a:lnTo>
                    <a:pt x="16" y="16"/>
                  </a:lnTo>
                  <a:close/>
                </a:path>
              </a:pathLst>
            </a:custGeom>
            <a:solidFill>
              <a:srgbClr val="C1995B"/>
            </a:solidFill>
            <a:ln w="9525">
              <a:noFill/>
              <a:round/>
              <a:headEnd/>
              <a:tailEnd/>
            </a:ln>
          </p:spPr>
          <p:txBody>
            <a:bodyPr/>
            <a:lstStyle/>
            <a:p>
              <a:endParaRPr lang="tr-TR"/>
            </a:p>
          </p:txBody>
        </p:sp>
        <p:sp>
          <p:nvSpPr>
            <p:cNvPr id="21" name="Freeform 92"/>
            <p:cNvSpPr>
              <a:spLocks/>
            </p:cNvSpPr>
            <p:nvPr/>
          </p:nvSpPr>
          <p:spPr bwMode="auto">
            <a:xfrm>
              <a:off x="915" y="2380"/>
              <a:ext cx="10" cy="10"/>
            </a:xfrm>
            <a:custGeom>
              <a:avLst/>
              <a:gdLst/>
              <a:ahLst/>
              <a:cxnLst>
                <a:cxn ang="0">
                  <a:pos x="16" y="16"/>
                </a:cxn>
                <a:cxn ang="0">
                  <a:pos x="18" y="12"/>
                </a:cxn>
                <a:cxn ang="0">
                  <a:pos x="19" y="9"/>
                </a:cxn>
                <a:cxn ang="0">
                  <a:pos x="19" y="5"/>
                </a:cxn>
                <a:cxn ang="0">
                  <a:pos x="17" y="2"/>
                </a:cxn>
                <a:cxn ang="0">
                  <a:pos x="14" y="0"/>
                </a:cxn>
                <a:cxn ang="0">
                  <a:pos x="10" y="0"/>
                </a:cxn>
                <a:cxn ang="0">
                  <a:pos x="7" y="0"/>
                </a:cxn>
                <a:cxn ang="0">
                  <a:pos x="3" y="2"/>
                </a:cxn>
                <a:cxn ang="0">
                  <a:pos x="1" y="5"/>
                </a:cxn>
                <a:cxn ang="0">
                  <a:pos x="0" y="9"/>
                </a:cxn>
                <a:cxn ang="0">
                  <a:pos x="1" y="12"/>
                </a:cxn>
                <a:cxn ang="0">
                  <a:pos x="3" y="16"/>
                </a:cxn>
                <a:cxn ang="0">
                  <a:pos x="7" y="18"/>
                </a:cxn>
                <a:cxn ang="0">
                  <a:pos x="10" y="18"/>
                </a:cxn>
                <a:cxn ang="0">
                  <a:pos x="13" y="18"/>
                </a:cxn>
                <a:cxn ang="0">
                  <a:pos x="16" y="16"/>
                </a:cxn>
              </a:cxnLst>
              <a:rect l="0" t="0" r="r" b="b"/>
              <a:pathLst>
                <a:path w="19" h="18">
                  <a:moveTo>
                    <a:pt x="16" y="16"/>
                  </a:moveTo>
                  <a:lnTo>
                    <a:pt x="18" y="12"/>
                  </a:lnTo>
                  <a:lnTo>
                    <a:pt x="19" y="9"/>
                  </a:lnTo>
                  <a:lnTo>
                    <a:pt x="19" y="5"/>
                  </a:lnTo>
                  <a:lnTo>
                    <a:pt x="17" y="2"/>
                  </a:lnTo>
                  <a:lnTo>
                    <a:pt x="14" y="0"/>
                  </a:lnTo>
                  <a:lnTo>
                    <a:pt x="10" y="0"/>
                  </a:lnTo>
                  <a:lnTo>
                    <a:pt x="7" y="0"/>
                  </a:lnTo>
                  <a:lnTo>
                    <a:pt x="3" y="2"/>
                  </a:lnTo>
                  <a:lnTo>
                    <a:pt x="1" y="5"/>
                  </a:lnTo>
                  <a:lnTo>
                    <a:pt x="0" y="9"/>
                  </a:lnTo>
                  <a:lnTo>
                    <a:pt x="1" y="12"/>
                  </a:lnTo>
                  <a:lnTo>
                    <a:pt x="3" y="16"/>
                  </a:lnTo>
                  <a:lnTo>
                    <a:pt x="7" y="18"/>
                  </a:lnTo>
                  <a:lnTo>
                    <a:pt x="10" y="18"/>
                  </a:lnTo>
                  <a:lnTo>
                    <a:pt x="13" y="18"/>
                  </a:lnTo>
                  <a:lnTo>
                    <a:pt x="16" y="16"/>
                  </a:lnTo>
                  <a:close/>
                </a:path>
              </a:pathLst>
            </a:custGeom>
            <a:solidFill>
              <a:srgbClr val="C1995B"/>
            </a:solidFill>
            <a:ln w="9525">
              <a:noFill/>
              <a:round/>
              <a:headEnd/>
              <a:tailEnd/>
            </a:ln>
          </p:spPr>
          <p:txBody>
            <a:bodyPr/>
            <a:lstStyle/>
            <a:p>
              <a:endParaRPr lang="tr-TR"/>
            </a:p>
          </p:txBody>
        </p:sp>
        <p:sp>
          <p:nvSpPr>
            <p:cNvPr id="22" name="Freeform 93"/>
            <p:cNvSpPr>
              <a:spLocks/>
            </p:cNvSpPr>
            <p:nvPr/>
          </p:nvSpPr>
          <p:spPr bwMode="auto">
            <a:xfrm>
              <a:off x="896" y="2361"/>
              <a:ext cx="153" cy="149"/>
            </a:xfrm>
            <a:custGeom>
              <a:avLst/>
              <a:gdLst/>
              <a:ahLst/>
              <a:cxnLst>
                <a:cxn ang="0">
                  <a:pos x="114" y="52"/>
                </a:cxn>
                <a:cxn ang="0">
                  <a:pos x="101" y="35"/>
                </a:cxn>
                <a:cxn ang="0">
                  <a:pos x="84" y="17"/>
                </a:cxn>
                <a:cxn ang="0">
                  <a:pos x="64" y="4"/>
                </a:cxn>
                <a:cxn ang="0">
                  <a:pos x="32" y="0"/>
                </a:cxn>
                <a:cxn ang="0">
                  <a:pos x="6" y="13"/>
                </a:cxn>
                <a:cxn ang="0">
                  <a:pos x="0" y="35"/>
                </a:cxn>
                <a:cxn ang="0">
                  <a:pos x="6" y="57"/>
                </a:cxn>
                <a:cxn ang="0">
                  <a:pos x="17" y="74"/>
                </a:cxn>
                <a:cxn ang="0">
                  <a:pos x="34" y="103"/>
                </a:cxn>
                <a:cxn ang="0">
                  <a:pos x="52" y="134"/>
                </a:cxn>
                <a:cxn ang="0">
                  <a:pos x="67" y="157"/>
                </a:cxn>
                <a:cxn ang="0">
                  <a:pos x="76" y="166"/>
                </a:cxn>
                <a:cxn ang="0">
                  <a:pos x="89" y="178"/>
                </a:cxn>
                <a:cxn ang="0">
                  <a:pos x="100" y="192"/>
                </a:cxn>
                <a:cxn ang="0">
                  <a:pos x="110" y="203"/>
                </a:cxn>
                <a:cxn ang="0">
                  <a:pos x="119" y="211"/>
                </a:cxn>
                <a:cxn ang="0">
                  <a:pos x="137" y="231"/>
                </a:cxn>
                <a:cxn ang="0">
                  <a:pos x="159" y="254"/>
                </a:cxn>
                <a:cxn ang="0">
                  <a:pos x="176" y="272"/>
                </a:cxn>
                <a:cxn ang="0">
                  <a:pos x="183" y="281"/>
                </a:cxn>
                <a:cxn ang="0">
                  <a:pos x="191" y="289"/>
                </a:cxn>
                <a:cxn ang="0">
                  <a:pos x="201" y="295"/>
                </a:cxn>
                <a:cxn ang="0">
                  <a:pos x="213" y="299"/>
                </a:cxn>
                <a:cxn ang="0">
                  <a:pos x="227" y="299"/>
                </a:cxn>
                <a:cxn ang="0">
                  <a:pos x="242" y="299"/>
                </a:cxn>
                <a:cxn ang="0">
                  <a:pos x="249" y="291"/>
                </a:cxn>
                <a:cxn ang="0">
                  <a:pos x="256" y="285"/>
                </a:cxn>
                <a:cxn ang="0">
                  <a:pos x="266" y="287"/>
                </a:cxn>
                <a:cxn ang="0">
                  <a:pos x="281" y="292"/>
                </a:cxn>
                <a:cxn ang="0">
                  <a:pos x="287" y="282"/>
                </a:cxn>
                <a:cxn ang="0">
                  <a:pos x="298" y="265"/>
                </a:cxn>
                <a:cxn ang="0">
                  <a:pos x="298" y="254"/>
                </a:cxn>
                <a:cxn ang="0">
                  <a:pos x="284" y="242"/>
                </a:cxn>
                <a:cxn ang="0">
                  <a:pos x="281" y="234"/>
                </a:cxn>
                <a:cxn ang="0">
                  <a:pos x="276" y="226"/>
                </a:cxn>
                <a:cxn ang="0">
                  <a:pos x="268" y="221"/>
                </a:cxn>
                <a:cxn ang="0">
                  <a:pos x="257" y="213"/>
                </a:cxn>
                <a:cxn ang="0">
                  <a:pos x="245" y="201"/>
                </a:cxn>
                <a:cxn ang="0">
                  <a:pos x="235" y="192"/>
                </a:cxn>
                <a:cxn ang="0">
                  <a:pos x="228" y="185"/>
                </a:cxn>
                <a:cxn ang="0">
                  <a:pos x="215" y="182"/>
                </a:cxn>
                <a:cxn ang="0">
                  <a:pos x="199" y="175"/>
                </a:cxn>
                <a:cxn ang="0">
                  <a:pos x="185" y="160"/>
                </a:cxn>
                <a:cxn ang="0">
                  <a:pos x="177" y="147"/>
                </a:cxn>
                <a:cxn ang="0">
                  <a:pos x="163" y="123"/>
                </a:cxn>
                <a:cxn ang="0">
                  <a:pos x="144" y="93"/>
                </a:cxn>
                <a:cxn ang="0">
                  <a:pos x="125" y="67"/>
                </a:cxn>
              </a:cxnLst>
              <a:rect l="0" t="0" r="r" b="b"/>
              <a:pathLst>
                <a:path w="305" h="299">
                  <a:moveTo>
                    <a:pt x="120" y="59"/>
                  </a:moveTo>
                  <a:lnTo>
                    <a:pt x="114" y="52"/>
                  </a:lnTo>
                  <a:lnTo>
                    <a:pt x="108" y="44"/>
                  </a:lnTo>
                  <a:lnTo>
                    <a:pt x="101" y="35"/>
                  </a:lnTo>
                  <a:lnTo>
                    <a:pt x="93" y="26"/>
                  </a:lnTo>
                  <a:lnTo>
                    <a:pt x="84" y="17"/>
                  </a:lnTo>
                  <a:lnTo>
                    <a:pt x="75" y="10"/>
                  </a:lnTo>
                  <a:lnTo>
                    <a:pt x="64" y="4"/>
                  </a:lnTo>
                  <a:lnTo>
                    <a:pt x="54" y="0"/>
                  </a:lnTo>
                  <a:lnTo>
                    <a:pt x="32" y="0"/>
                  </a:lnTo>
                  <a:lnTo>
                    <a:pt x="16" y="4"/>
                  </a:lnTo>
                  <a:lnTo>
                    <a:pt x="6" y="13"/>
                  </a:lnTo>
                  <a:lnTo>
                    <a:pt x="1" y="24"/>
                  </a:lnTo>
                  <a:lnTo>
                    <a:pt x="0" y="35"/>
                  </a:lnTo>
                  <a:lnTo>
                    <a:pt x="1" y="47"/>
                  </a:lnTo>
                  <a:lnTo>
                    <a:pt x="6" y="57"/>
                  </a:lnTo>
                  <a:lnTo>
                    <a:pt x="10" y="65"/>
                  </a:lnTo>
                  <a:lnTo>
                    <a:pt x="17" y="74"/>
                  </a:lnTo>
                  <a:lnTo>
                    <a:pt x="25" y="87"/>
                  </a:lnTo>
                  <a:lnTo>
                    <a:pt x="34" y="103"/>
                  </a:lnTo>
                  <a:lnTo>
                    <a:pt x="44" y="118"/>
                  </a:lnTo>
                  <a:lnTo>
                    <a:pt x="52" y="134"/>
                  </a:lnTo>
                  <a:lnTo>
                    <a:pt x="60" y="147"/>
                  </a:lnTo>
                  <a:lnTo>
                    <a:pt x="67" y="157"/>
                  </a:lnTo>
                  <a:lnTo>
                    <a:pt x="71" y="163"/>
                  </a:lnTo>
                  <a:lnTo>
                    <a:pt x="76" y="166"/>
                  </a:lnTo>
                  <a:lnTo>
                    <a:pt x="82" y="172"/>
                  </a:lnTo>
                  <a:lnTo>
                    <a:pt x="89" y="178"/>
                  </a:lnTo>
                  <a:lnTo>
                    <a:pt x="94" y="185"/>
                  </a:lnTo>
                  <a:lnTo>
                    <a:pt x="100" y="192"/>
                  </a:lnTo>
                  <a:lnTo>
                    <a:pt x="106" y="197"/>
                  </a:lnTo>
                  <a:lnTo>
                    <a:pt x="110" y="203"/>
                  </a:lnTo>
                  <a:lnTo>
                    <a:pt x="114" y="207"/>
                  </a:lnTo>
                  <a:lnTo>
                    <a:pt x="119" y="211"/>
                  </a:lnTo>
                  <a:lnTo>
                    <a:pt x="127" y="220"/>
                  </a:lnTo>
                  <a:lnTo>
                    <a:pt x="137" y="231"/>
                  </a:lnTo>
                  <a:lnTo>
                    <a:pt x="148" y="242"/>
                  </a:lnTo>
                  <a:lnTo>
                    <a:pt x="159" y="254"/>
                  </a:lnTo>
                  <a:lnTo>
                    <a:pt x="169" y="264"/>
                  </a:lnTo>
                  <a:lnTo>
                    <a:pt x="176" y="272"/>
                  </a:lnTo>
                  <a:lnTo>
                    <a:pt x="181" y="278"/>
                  </a:lnTo>
                  <a:lnTo>
                    <a:pt x="183" y="281"/>
                  </a:lnTo>
                  <a:lnTo>
                    <a:pt x="188" y="285"/>
                  </a:lnTo>
                  <a:lnTo>
                    <a:pt x="191" y="289"/>
                  </a:lnTo>
                  <a:lnTo>
                    <a:pt x="197" y="293"/>
                  </a:lnTo>
                  <a:lnTo>
                    <a:pt x="201" y="295"/>
                  </a:lnTo>
                  <a:lnTo>
                    <a:pt x="207" y="297"/>
                  </a:lnTo>
                  <a:lnTo>
                    <a:pt x="213" y="299"/>
                  </a:lnTo>
                  <a:lnTo>
                    <a:pt x="218" y="299"/>
                  </a:lnTo>
                  <a:lnTo>
                    <a:pt x="227" y="299"/>
                  </a:lnTo>
                  <a:lnTo>
                    <a:pt x="235" y="299"/>
                  </a:lnTo>
                  <a:lnTo>
                    <a:pt x="242" y="299"/>
                  </a:lnTo>
                  <a:lnTo>
                    <a:pt x="246" y="295"/>
                  </a:lnTo>
                  <a:lnTo>
                    <a:pt x="249" y="291"/>
                  </a:lnTo>
                  <a:lnTo>
                    <a:pt x="252" y="287"/>
                  </a:lnTo>
                  <a:lnTo>
                    <a:pt x="256" y="285"/>
                  </a:lnTo>
                  <a:lnTo>
                    <a:pt x="260" y="285"/>
                  </a:lnTo>
                  <a:lnTo>
                    <a:pt x="266" y="287"/>
                  </a:lnTo>
                  <a:lnTo>
                    <a:pt x="274" y="289"/>
                  </a:lnTo>
                  <a:lnTo>
                    <a:pt x="281" y="292"/>
                  </a:lnTo>
                  <a:lnTo>
                    <a:pt x="283" y="293"/>
                  </a:lnTo>
                  <a:lnTo>
                    <a:pt x="287" y="282"/>
                  </a:lnTo>
                  <a:lnTo>
                    <a:pt x="292" y="273"/>
                  </a:lnTo>
                  <a:lnTo>
                    <a:pt x="298" y="265"/>
                  </a:lnTo>
                  <a:lnTo>
                    <a:pt x="305" y="261"/>
                  </a:lnTo>
                  <a:lnTo>
                    <a:pt x="298" y="254"/>
                  </a:lnTo>
                  <a:lnTo>
                    <a:pt x="291" y="247"/>
                  </a:lnTo>
                  <a:lnTo>
                    <a:pt x="284" y="242"/>
                  </a:lnTo>
                  <a:lnTo>
                    <a:pt x="281" y="239"/>
                  </a:lnTo>
                  <a:lnTo>
                    <a:pt x="281" y="234"/>
                  </a:lnTo>
                  <a:lnTo>
                    <a:pt x="279" y="230"/>
                  </a:lnTo>
                  <a:lnTo>
                    <a:pt x="276" y="226"/>
                  </a:lnTo>
                  <a:lnTo>
                    <a:pt x="272" y="224"/>
                  </a:lnTo>
                  <a:lnTo>
                    <a:pt x="268" y="221"/>
                  </a:lnTo>
                  <a:lnTo>
                    <a:pt x="263" y="218"/>
                  </a:lnTo>
                  <a:lnTo>
                    <a:pt x="257" y="213"/>
                  </a:lnTo>
                  <a:lnTo>
                    <a:pt x="251" y="208"/>
                  </a:lnTo>
                  <a:lnTo>
                    <a:pt x="245" y="201"/>
                  </a:lnTo>
                  <a:lnTo>
                    <a:pt x="240" y="196"/>
                  </a:lnTo>
                  <a:lnTo>
                    <a:pt x="235" y="192"/>
                  </a:lnTo>
                  <a:lnTo>
                    <a:pt x="233" y="188"/>
                  </a:lnTo>
                  <a:lnTo>
                    <a:pt x="228" y="185"/>
                  </a:lnTo>
                  <a:lnTo>
                    <a:pt x="222" y="182"/>
                  </a:lnTo>
                  <a:lnTo>
                    <a:pt x="215" y="182"/>
                  </a:lnTo>
                  <a:lnTo>
                    <a:pt x="207" y="180"/>
                  </a:lnTo>
                  <a:lnTo>
                    <a:pt x="199" y="175"/>
                  </a:lnTo>
                  <a:lnTo>
                    <a:pt x="192" y="169"/>
                  </a:lnTo>
                  <a:lnTo>
                    <a:pt x="185" y="160"/>
                  </a:lnTo>
                  <a:lnTo>
                    <a:pt x="181" y="154"/>
                  </a:lnTo>
                  <a:lnTo>
                    <a:pt x="177" y="147"/>
                  </a:lnTo>
                  <a:lnTo>
                    <a:pt x="172" y="136"/>
                  </a:lnTo>
                  <a:lnTo>
                    <a:pt x="163" y="123"/>
                  </a:lnTo>
                  <a:lnTo>
                    <a:pt x="154" y="108"/>
                  </a:lnTo>
                  <a:lnTo>
                    <a:pt x="144" y="93"/>
                  </a:lnTo>
                  <a:lnTo>
                    <a:pt x="135" y="79"/>
                  </a:lnTo>
                  <a:lnTo>
                    <a:pt x="125" y="67"/>
                  </a:lnTo>
                  <a:lnTo>
                    <a:pt x="120" y="59"/>
                  </a:lnTo>
                  <a:close/>
                </a:path>
              </a:pathLst>
            </a:custGeom>
            <a:solidFill>
              <a:srgbClr val="33FF99"/>
            </a:solidFill>
            <a:ln w="9525">
              <a:noFill/>
              <a:round/>
              <a:headEnd/>
              <a:tailEnd/>
            </a:ln>
          </p:spPr>
          <p:txBody>
            <a:bodyPr/>
            <a:lstStyle/>
            <a:p>
              <a:endParaRPr lang="tr-TR"/>
            </a:p>
          </p:txBody>
        </p:sp>
        <p:sp>
          <p:nvSpPr>
            <p:cNvPr id="28" name="Freeform 94"/>
            <p:cNvSpPr>
              <a:spLocks/>
            </p:cNvSpPr>
            <p:nvPr/>
          </p:nvSpPr>
          <p:spPr bwMode="auto">
            <a:xfrm>
              <a:off x="811" y="2531"/>
              <a:ext cx="85" cy="369"/>
            </a:xfrm>
            <a:custGeom>
              <a:avLst/>
              <a:gdLst/>
              <a:ahLst/>
              <a:cxnLst>
                <a:cxn ang="0">
                  <a:pos x="30" y="7"/>
                </a:cxn>
                <a:cxn ang="0">
                  <a:pos x="11" y="31"/>
                </a:cxn>
                <a:cxn ang="0">
                  <a:pos x="2" y="66"/>
                </a:cxn>
                <a:cxn ang="0">
                  <a:pos x="2" y="102"/>
                </a:cxn>
                <a:cxn ang="0">
                  <a:pos x="12" y="150"/>
                </a:cxn>
                <a:cxn ang="0">
                  <a:pos x="40" y="227"/>
                </a:cxn>
                <a:cxn ang="0">
                  <a:pos x="72" y="306"/>
                </a:cxn>
                <a:cxn ang="0">
                  <a:pos x="97" y="366"/>
                </a:cxn>
                <a:cxn ang="0">
                  <a:pos x="101" y="386"/>
                </a:cxn>
                <a:cxn ang="0">
                  <a:pos x="90" y="405"/>
                </a:cxn>
                <a:cxn ang="0">
                  <a:pos x="76" y="436"/>
                </a:cxn>
                <a:cxn ang="0">
                  <a:pos x="65" y="473"/>
                </a:cxn>
                <a:cxn ang="0">
                  <a:pos x="61" y="502"/>
                </a:cxn>
                <a:cxn ang="0">
                  <a:pos x="60" y="527"/>
                </a:cxn>
                <a:cxn ang="0">
                  <a:pos x="65" y="565"/>
                </a:cxn>
                <a:cxn ang="0">
                  <a:pos x="71" y="641"/>
                </a:cxn>
                <a:cxn ang="0">
                  <a:pos x="67" y="681"/>
                </a:cxn>
                <a:cxn ang="0">
                  <a:pos x="66" y="715"/>
                </a:cxn>
                <a:cxn ang="0">
                  <a:pos x="74" y="730"/>
                </a:cxn>
                <a:cxn ang="0">
                  <a:pos x="90" y="738"/>
                </a:cxn>
                <a:cxn ang="0">
                  <a:pos x="99" y="734"/>
                </a:cxn>
                <a:cxn ang="0">
                  <a:pos x="104" y="709"/>
                </a:cxn>
                <a:cxn ang="0">
                  <a:pos x="105" y="662"/>
                </a:cxn>
                <a:cxn ang="0">
                  <a:pos x="117" y="582"/>
                </a:cxn>
                <a:cxn ang="0">
                  <a:pos x="132" y="502"/>
                </a:cxn>
                <a:cxn ang="0">
                  <a:pos x="146" y="441"/>
                </a:cxn>
                <a:cxn ang="0">
                  <a:pos x="157" y="411"/>
                </a:cxn>
                <a:cxn ang="0">
                  <a:pos x="170" y="386"/>
                </a:cxn>
                <a:cxn ang="0">
                  <a:pos x="167" y="361"/>
                </a:cxn>
                <a:cxn ang="0">
                  <a:pos x="163" y="334"/>
                </a:cxn>
                <a:cxn ang="0">
                  <a:pos x="161" y="290"/>
                </a:cxn>
                <a:cxn ang="0">
                  <a:pos x="156" y="203"/>
                </a:cxn>
                <a:cxn ang="0">
                  <a:pos x="139" y="108"/>
                </a:cxn>
                <a:cxn ang="0">
                  <a:pos x="111" y="38"/>
                </a:cxn>
                <a:cxn ang="0">
                  <a:pos x="82" y="7"/>
                </a:cxn>
                <a:cxn ang="0">
                  <a:pos x="56" y="0"/>
                </a:cxn>
              </a:cxnLst>
              <a:rect l="0" t="0" r="r" b="b"/>
              <a:pathLst>
                <a:path w="170" h="739">
                  <a:moveTo>
                    <a:pt x="45" y="1"/>
                  </a:moveTo>
                  <a:lnTo>
                    <a:pt x="30" y="7"/>
                  </a:lnTo>
                  <a:lnTo>
                    <a:pt x="19" y="17"/>
                  </a:lnTo>
                  <a:lnTo>
                    <a:pt x="11" y="31"/>
                  </a:lnTo>
                  <a:lnTo>
                    <a:pt x="5" y="47"/>
                  </a:lnTo>
                  <a:lnTo>
                    <a:pt x="2" y="66"/>
                  </a:lnTo>
                  <a:lnTo>
                    <a:pt x="0" y="84"/>
                  </a:lnTo>
                  <a:lnTo>
                    <a:pt x="2" y="102"/>
                  </a:lnTo>
                  <a:lnTo>
                    <a:pt x="4" y="120"/>
                  </a:lnTo>
                  <a:lnTo>
                    <a:pt x="12" y="150"/>
                  </a:lnTo>
                  <a:lnTo>
                    <a:pt x="23" y="187"/>
                  </a:lnTo>
                  <a:lnTo>
                    <a:pt x="40" y="227"/>
                  </a:lnTo>
                  <a:lnTo>
                    <a:pt x="56" y="268"/>
                  </a:lnTo>
                  <a:lnTo>
                    <a:pt x="72" y="306"/>
                  </a:lnTo>
                  <a:lnTo>
                    <a:pt x="87" y="341"/>
                  </a:lnTo>
                  <a:lnTo>
                    <a:pt x="97" y="366"/>
                  </a:lnTo>
                  <a:lnTo>
                    <a:pt x="102" y="381"/>
                  </a:lnTo>
                  <a:lnTo>
                    <a:pt x="101" y="386"/>
                  </a:lnTo>
                  <a:lnTo>
                    <a:pt x="97" y="394"/>
                  </a:lnTo>
                  <a:lnTo>
                    <a:pt x="90" y="405"/>
                  </a:lnTo>
                  <a:lnTo>
                    <a:pt x="84" y="420"/>
                  </a:lnTo>
                  <a:lnTo>
                    <a:pt x="76" y="436"/>
                  </a:lnTo>
                  <a:lnTo>
                    <a:pt x="71" y="455"/>
                  </a:lnTo>
                  <a:lnTo>
                    <a:pt x="65" y="473"/>
                  </a:lnTo>
                  <a:lnTo>
                    <a:pt x="63" y="490"/>
                  </a:lnTo>
                  <a:lnTo>
                    <a:pt x="61" y="502"/>
                  </a:lnTo>
                  <a:lnTo>
                    <a:pt x="60" y="515"/>
                  </a:lnTo>
                  <a:lnTo>
                    <a:pt x="60" y="527"/>
                  </a:lnTo>
                  <a:lnTo>
                    <a:pt x="63" y="541"/>
                  </a:lnTo>
                  <a:lnTo>
                    <a:pt x="65" y="565"/>
                  </a:lnTo>
                  <a:lnTo>
                    <a:pt x="68" y="603"/>
                  </a:lnTo>
                  <a:lnTo>
                    <a:pt x="71" y="641"/>
                  </a:lnTo>
                  <a:lnTo>
                    <a:pt x="71" y="663"/>
                  </a:lnTo>
                  <a:lnTo>
                    <a:pt x="67" y="681"/>
                  </a:lnTo>
                  <a:lnTo>
                    <a:pt x="65" y="700"/>
                  </a:lnTo>
                  <a:lnTo>
                    <a:pt x="66" y="715"/>
                  </a:lnTo>
                  <a:lnTo>
                    <a:pt x="68" y="724"/>
                  </a:lnTo>
                  <a:lnTo>
                    <a:pt x="74" y="730"/>
                  </a:lnTo>
                  <a:lnTo>
                    <a:pt x="82" y="734"/>
                  </a:lnTo>
                  <a:lnTo>
                    <a:pt x="90" y="738"/>
                  </a:lnTo>
                  <a:lnTo>
                    <a:pt x="96" y="739"/>
                  </a:lnTo>
                  <a:lnTo>
                    <a:pt x="99" y="734"/>
                  </a:lnTo>
                  <a:lnTo>
                    <a:pt x="102" y="723"/>
                  </a:lnTo>
                  <a:lnTo>
                    <a:pt x="104" y="709"/>
                  </a:lnTo>
                  <a:lnTo>
                    <a:pt x="104" y="694"/>
                  </a:lnTo>
                  <a:lnTo>
                    <a:pt x="105" y="662"/>
                  </a:lnTo>
                  <a:lnTo>
                    <a:pt x="110" y="624"/>
                  </a:lnTo>
                  <a:lnTo>
                    <a:pt x="117" y="582"/>
                  </a:lnTo>
                  <a:lnTo>
                    <a:pt x="124" y="541"/>
                  </a:lnTo>
                  <a:lnTo>
                    <a:pt x="132" y="502"/>
                  </a:lnTo>
                  <a:lnTo>
                    <a:pt x="139" y="467"/>
                  </a:lnTo>
                  <a:lnTo>
                    <a:pt x="146" y="441"/>
                  </a:lnTo>
                  <a:lnTo>
                    <a:pt x="149" y="424"/>
                  </a:lnTo>
                  <a:lnTo>
                    <a:pt x="157" y="411"/>
                  </a:lnTo>
                  <a:lnTo>
                    <a:pt x="165" y="398"/>
                  </a:lnTo>
                  <a:lnTo>
                    <a:pt x="170" y="386"/>
                  </a:lnTo>
                  <a:lnTo>
                    <a:pt x="170" y="373"/>
                  </a:lnTo>
                  <a:lnTo>
                    <a:pt x="167" y="361"/>
                  </a:lnTo>
                  <a:lnTo>
                    <a:pt x="165" y="349"/>
                  </a:lnTo>
                  <a:lnTo>
                    <a:pt x="163" y="334"/>
                  </a:lnTo>
                  <a:lnTo>
                    <a:pt x="162" y="318"/>
                  </a:lnTo>
                  <a:lnTo>
                    <a:pt x="161" y="290"/>
                  </a:lnTo>
                  <a:lnTo>
                    <a:pt x="158" y="249"/>
                  </a:lnTo>
                  <a:lnTo>
                    <a:pt x="156" y="203"/>
                  </a:lnTo>
                  <a:lnTo>
                    <a:pt x="150" y="161"/>
                  </a:lnTo>
                  <a:lnTo>
                    <a:pt x="139" y="108"/>
                  </a:lnTo>
                  <a:lnTo>
                    <a:pt x="126" y="68"/>
                  </a:lnTo>
                  <a:lnTo>
                    <a:pt x="111" y="38"/>
                  </a:lnTo>
                  <a:lnTo>
                    <a:pt x="97" y="18"/>
                  </a:lnTo>
                  <a:lnTo>
                    <a:pt x="82" y="7"/>
                  </a:lnTo>
                  <a:lnTo>
                    <a:pt x="68" y="1"/>
                  </a:lnTo>
                  <a:lnTo>
                    <a:pt x="56" y="0"/>
                  </a:lnTo>
                  <a:lnTo>
                    <a:pt x="45" y="1"/>
                  </a:lnTo>
                  <a:close/>
                </a:path>
              </a:pathLst>
            </a:custGeom>
            <a:solidFill>
              <a:srgbClr val="C1995B"/>
            </a:solidFill>
            <a:ln w="9525">
              <a:noFill/>
              <a:round/>
              <a:headEnd/>
              <a:tailEnd/>
            </a:ln>
          </p:spPr>
          <p:txBody>
            <a:bodyPr/>
            <a:lstStyle/>
            <a:p>
              <a:endParaRPr lang="tr-TR"/>
            </a:p>
          </p:txBody>
        </p:sp>
        <p:sp>
          <p:nvSpPr>
            <p:cNvPr id="29" name="Freeform 95"/>
            <p:cNvSpPr>
              <a:spLocks/>
            </p:cNvSpPr>
            <p:nvPr/>
          </p:nvSpPr>
          <p:spPr bwMode="auto">
            <a:xfrm>
              <a:off x="833" y="2558"/>
              <a:ext cx="9" cy="9"/>
            </a:xfrm>
            <a:custGeom>
              <a:avLst/>
              <a:gdLst/>
              <a:ahLst/>
              <a:cxnLst>
                <a:cxn ang="0">
                  <a:pos x="12" y="19"/>
                </a:cxn>
                <a:cxn ang="0">
                  <a:pos x="15" y="18"/>
                </a:cxn>
                <a:cxn ang="0">
                  <a:pos x="17" y="15"/>
                </a:cxn>
                <a:cxn ang="0">
                  <a:pos x="18" y="12"/>
                </a:cxn>
                <a:cxn ang="0">
                  <a:pos x="18" y="8"/>
                </a:cxn>
                <a:cxn ang="0">
                  <a:pos x="17" y="5"/>
                </a:cxn>
                <a:cxn ang="0">
                  <a:pos x="15" y="1"/>
                </a:cxn>
                <a:cxn ang="0">
                  <a:pos x="12" y="0"/>
                </a:cxn>
                <a:cxn ang="0">
                  <a:pos x="8" y="0"/>
                </a:cxn>
                <a:cxn ang="0">
                  <a:pos x="5" y="1"/>
                </a:cxn>
                <a:cxn ang="0">
                  <a:pos x="1" y="4"/>
                </a:cxn>
                <a:cxn ang="0">
                  <a:pos x="0" y="7"/>
                </a:cxn>
                <a:cxn ang="0">
                  <a:pos x="0" y="12"/>
                </a:cxn>
                <a:cxn ang="0">
                  <a:pos x="1" y="15"/>
                </a:cxn>
                <a:cxn ang="0">
                  <a:pos x="5" y="18"/>
                </a:cxn>
                <a:cxn ang="0">
                  <a:pos x="7" y="19"/>
                </a:cxn>
                <a:cxn ang="0">
                  <a:pos x="12" y="19"/>
                </a:cxn>
              </a:cxnLst>
              <a:rect l="0" t="0" r="r" b="b"/>
              <a:pathLst>
                <a:path w="18" h="19">
                  <a:moveTo>
                    <a:pt x="12" y="19"/>
                  </a:moveTo>
                  <a:lnTo>
                    <a:pt x="15" y="18"/>
                  </a:lnTo>
                  <a:lnTo>
                    <a:pt x="17" y="15"/>
                  </a:lnTo>
                  <a:lnTo>
                    <a:pt x="18" y="12"/>
                  </a:lnTo>
                  <a:lnTo>
                    <a:pt x="18" y="8"/>
                  </a:lnTo>
                  <a:lnTo>
                    <a:pt x="17" y="5"/>
                  </a:lnTo>
                  <a:lnTo>
                    <a:pt x="15" y="1"/>
                  </a:lnTo>
                  <a:lnTo>
                    <a:pt x="12" y="0"/>
                  </a:lnTo>
                  <a:lnTo>
                    <a:pt x="8" y="0"/>
                  </a:lnTo>
                  <a:lnTo>
                    <a:pt x="5" y="1"/>
                  </a:lnTo>
                  <a:lnTo>
                    <a:pt x="1" y="4"/>
                  </a:lnTo>
                  <a:lnTo>
                    <a:pt x="0" y="7"/>
                  </a:lnTo>
                  <a:lnTo>
                    <a:pt x="0" y="12"/>
                  </a:lnTo>
                  <a:lnTo>
                    <a:pt x="1" y="15"/>
                  </a:lnTo>
                  <a:lnTo>
                    <a:pt x="5" y="18"/>
                  </a:lnTo>
                  <a:lnTo>
                    <a:pt x="7" y="19"/>
                  </a:lnTo>
                  <a:lnTo>
                    <a:pt x="12" y="19"/>
                  </a:lnTo>
                  <a:close/>
                </a:path>
              </a:pathLst>
            </a:custGeom>
            <a:solidFill>
              <a:srgbClr val="C1995B"/>
            </a:solidFill>
            <a:ln w="9525">
              <a:noFill/>
              <a:round/>
              <a:headEnd/>
              <a:tailEnd/>
            </a:ln>
          </p:spPr>
          <p:txBody>
            <a:bodyPr/>
            <a:lstStyle/>
            <a:p>
              <a:endParaRPr lang="tr-TR"/>
            </a:p>
          </p:txBody>
        </p:sp>
        <p:sp>
          <p:nvSpPr>
            <p:cNvPr id="32" name="Freeform 96"/>
            <p:cNvSpPr>
              <a:spLocks/>
            </p:cNvSpPr>
            <p:nvPr/>
          </p:nvSpPr>
          <p:spPr bwMode="auto">
            <a:xfrm>
              <a:off x="848" y="2880"/>
              <a:ext cx="10" cy="10"/>
            </a:xfrm>
            <a:custGeom>
              <a:avLst/>
              <a:gdLst/>
              <a:ahLst/>
              <a:cxnLst>
                <a:cxn ang="0">
                  <a:pos x="12" y="18"/>
                </a:cxn>
                <a:cxn ang="0">
                  <a:pos x="15" y="17"/>
                </a:cxn>
                <a:cxn ang="0">
                  <a:pos x="19" y="15"/>
                </a:cxn>
                <a:cxn ang="0">
                  <a:pos x="20" y="11"/>
                </a:cxn>
                <a:cxn ang="0">
                  <a:pos x="20" y="8"/>
                </a:cxn>
                <a:cxn ang="0">
                  <a:pos x="19" y="4"/>
                </a:cxn>
                <a:cxn ang="0">
                  <a:pos x="16" y="1"/>
                </a:cxn>
                <a:cxn ang="0">
                  <a:pos x="13" y="0"/>
                </a:cxn>
                <a:cxn ang="0">
                  <a:pos x="8" y="0"/>
                </a:cxn>
                <a:cxn ang="0">
                  <a:pos x="5" y="1"/>
                </a:cxn>
                <a:cxn ang="0">
                  <a:pos x="2" y="3"/>
                </a:cxn>
                <a:cxn ang="0">
                  <a:pos x="1" y="7"/>
                </a:cxn>
                <a:cxn ang="0">
                  <a:pos x="0" y="10"/>
                </a:cxn>
                <a:cxn ang="0">
                  <a:pos x="1" y="14"/>
                </a:cxn>
                <a:cxn ang="0">
                  <a:pos x="5" y="17"/>
                </a:cxn>
                <a:cxn ang="0">
                  <a:pos x="8" y="18"/>
                </a:cxn>
                <a:cxn ang="0">
                  <a:pos x="12" y="18"/>
                </a:cxn>
              </a:cxnLst>
              <a:rect l="0" t="0" r="r" b="b"/>
              <a:pathLst>
                <a:path w="20" h="18">
                  <a:moveTo>
                    <a:pt x="12" y="18"/>
                  </a:moveTo>
                  <a:lnTo>
                    <a:pt x="15" y="17"/>
                  </a:lnTo>
                  <a:lnTo>
                    <a:pt x="19" y="15"/>
                  </a:lnTo>
                  <a:lnTo>
                    <a:pt x="20" y="11"/>
                  </a:lnTo>
                  <a:lnTo>
                    <a:pt x="20" y="8"/>
                  </a:lnTo>
                  <a:lnTo>
                    <a:pt x="19" y="4"/>
                  </a:lnTo>
                  <a:lnTo>
                    <a:pt x="16" y="1"/>
                  </a:lnTo>
                  <a:lnTo>
                    <a:pt x="13" y="0"/>
                  </a:lnTo>
                  <a:lnTo>
                    <a:pt x="8" y="0"/>
                  </a:lnTo>
                  <a:lnTo>
                    <a:pt x="5" y="1"/>
                  </a:lnTo>
                  <a:lnTo>
                    <a:pt x="2" y="3"/>
                  </a:lnTo>
                  <a:lnTo>
                    <a:pt x="1" y="7"/>
                  </a:lnTo>
                  <a:lnTo>
                    <a:pt x="0" y="10"/>
                  </a:lnTo>
                  <a:lnTo>
                    <a:pt x="1" y="14"/>
                  </a:lnTo>
                  <a:lnTo>
                    <a:pt x="5" y="17"/>
                  </a:lnTo>
                  <a:lnTo>
                    <a:pt x="8" y="18"/>
                  </a:lnTo>
                  <a:lnTo>
                    <a:pt x="12" y="18"/>
                  </a:lnTo>
                  <a:close/>
                </a:path>
              </a:pathLst>
            </a:custGeom>
            <a:solidFill>
              <a:srgbClr val="C1995B"/>
            </a:solidFill>
            <a:ln w="9525">
              <a:noFill/>
              <a:round/>
              <a:headEnd/>
              <a:tailEnd/>
            </a:ln>
          </p:spPr>
          <p:txBody>
            <a:bodyPr/>
            <a:lstStyle/>
            <a:p>
              <a:endParaRPr lang="tr-TR"/>
            </a:p>
          </p:txBody>
        </p:sp>
        <p:sp>
          <p:nvSpPr>
            <p:cNvPr id="33" name="Freeform 97"/>
            <p:cNvSpPr>
              <a:spLocks/>
            </p:cNvSpPr>
            <p:nvPr/>
          </p:nvSpPr>
          <p:spPr bwMode="auto">
            <a:xfrm>
              <a:off x="834" y="2876"/>
              <a:ext cx="72" cy="50"/>
            </a:xfrm>
            <a:custGeom>
              <a:avLst/>
              <a:gdLst/>
              <a:ahLst/>
              <a:cxnLst>
                <a:cxn ang="0">
                  <a:pos x="36" y="0"/>
                </a:cxn>
                <a:cxn ang="0">
                  <a:pos x="32" y="1"/>
                </a:cxn>
                <a:cxn ang="0">
                  <a:pos x="27" y="4"/>
                </a:cxn>
                <a:cxn ang="0">
                  <a:pos x="21" y="9"/>
                </a:cxn>
                <a:cxn ang="0">
                  <a:pos x="15" y="15"/>
                </a:cxn>
                <a:cxn ang="0">
                  <a:pos x="11" y="22"/>
                </a:cxn>
                <a:cxn ang="0">
                  <a:pos x="6" y="27"/>
                </a:cxn>
                <a:cxn ang="0">
                  <a:pos x="3" y="33"/>
                </a:cxn>
                <a:cxn ang="0">
                  <a:pos x="0" y="38"/>
                </a:cxn>
                <a:cxn ang="0">
                  <a:pos x="0" y="46"/>
                </a:cxn>
                <a:cxn ang="0">
                  <a:pos x="4" y="54"/>
                </a:cxn>
                <a:cxn ang="0">
                  <a:pos x="12" y="61"/>
                </a:cxn>
                <a:cxn ang="0">
                  <a:pos x="27" y="66"/>
                </a:cxn>
                <a:cxn ang="0">
                  <a:pos x="38" y="69"/>
                </a:cxn>
                <a:cxn ang="0">
                  <a:pos x="51" y="73"/>
                </a:cxn>
                <a:cxn ang="0">
                  <a:pos x="63" y="78"/>
                </a:cxn>
                <a:cxn ang="0">
                  <a:pos x="75" y="83"/>
                </a:cxn>
                <a:cxn ang="0">
                  <a:pos x="87" y="88"/>
                </a:cxn>
                <a:cxn ang="0">
                  <a:pos x="97" y="93"/>
                </a:cxn>
                <a:cxn ang="0">
                  <a:pos x="106" y="96"/>
                </a:cxn>
                <a:cxn ang="0">
                  <a:pos x="113" y="99"/>
                </a:cxn>
                <a:cxn ang="0">
                  <a:pos x="124" y="101"/>
                </a:cxn>
                <a:cxn ang="0">
                  <a:pos x="134" y="101"/>
                </a:cxn>
                <a:cxn ang="0">
                  <a:pos x="140" y="100"/>
                </a:cxn>
                <a:cxn ang="0">
                  <a:pos x="143" y="98"/>
                </a:cxn>
                <a:cxn ang="0">
                  <a:pos x="142" y="93"/>
                </a:cxn>
                <a:cxn ang="0">
                  <a:pos x="135" y="88"/>
                </a:cxn>
                <a:cxn ang="0">
                  <a:pos x="127" y="84"/>
                </a:cxn>
                <a:cxn ang="0">
                  <a:pos x="120" y="80"/>
                </a:cxn>
                <a:cxn ang="0">
                  <a:pos x="117" y="78"/>
                </a:cxn>
                <a:cxn ang="0">
                  <a:pos x="112" y="73"/>
                </a:cxn>
                <a:cxn ang="0">
                  <a:pos x="106" y="68"/>
                </a:cxn>
                <a:cxn ang="0">
                  <a:pos x="100" y="61"/>
                </a:cxn>
                <a:cxn ang="0">
                  <a:pos x="93" y="54"/>
                </a:cxn>
                <a:cxn ang="0">
                  <a:pos x="87" y="47"/>
                </a:cxn>
                <a:cxn ang="0">
                  <a:pos x="81" y="41"/>
                </a:cxn>
                <a:cxn ang="0">
                  <a:pos x="78" y="38"/>
                </a:cxn>
                <a:cxn ang="0">
                  <a:pos x="74" y="34"/>
                </a:cxn>
                <a:cxn ang="0">
                  <a:pos x="71" y="28"/>
                </a:cxn>
                <a:cxn ang="0">
                  <a:pos x="65" y="23"/>
                </a:cxn>
                <a:cxn ang="0">
                  <a:pos x="60" y="17"/>
                </a:cxn>
                <a:cxn ang="0">
                  <a:pos x="55" y="10"/>
                </a:cxn>
                <a:cxn ang="0">
                  <a:pos x="49" y="5"/>
                </a:cxn>
                <a:cxn ang="0">
                  <a:pos x="43" y="2"/>
                </a:cxn>
                <a:cxn ang="0">
                  <a:pos x="36" y="0"/>
                </a:cxn>
              </a:cxnLst>
              <a:rect l="0" t="0" r="r" b="b"/>
              <a:pathLst>
                <a:path w="143" h="101">
                  <a:moveTo>
                    <a:pt x="36" y="0"/>
                  </a:moveTo>
                  <a:lnTo>
                    <a:pt x="32" y="1"/>
                  </a:lnTo>
                  <a:lnTo>
                    <a:pt x="27" y="4"/>
                  </a:lnTo>
                  <a:lnTo>
                    <a:pt x="21" y="9"/>
                  </a:lnTo>
                  <a:lnTo>
                    <a:pt x="15" y="15"/>
                  </a:lnTo>
                  <a:lnTo>
                    <a:pt x="11" y="22"/>
                  </a:lnTo>
                  <a:lnTo>
                    <a:pt x="6" y="27"/>
                  </a:lnTo>
                  <a:lnTo>
                    <a:pt x="3" y="33"/>
                  </a:lnTo>
                  <a:lnTo>
                    <a:pt x="0" y="38"/>
                  </a:lnTo>
                  <a:lnTo>
                    <a:pt x="0" y="46"/>
                  </a:lnTo>
                  <a:lnTo>
                    <a:pt x="4" y="54"/>
                  </a:lnTo>
                  <a:lnTo>
                    <a:pt x="12" y="61"/>
                  </a:lnTo>
                  <a:lnTo>
                    <a:pt x="27" y="66"/>
                  </a:lnTo>
                  <a:lnTo>
                    <a:pt x="38" y="69"/>
                  </a:lnTo>
                  <a:lnTo>
                    <a:pt x="51" y="73"/>
                  </a:lnTo>
                  <a:lnTo>
                    <a:pt x="63" y="78"/>
                  </a:lnTo>
                  <a:lnTo>
                    <a:pt x="75" y="83"/>
                  </a:lnTo>
                  <a:lnTo>
                    <a:pt x="87" y="88"/>
                  </a:lnTo>
                  <a:lnTo>
                    <a:pt x="97" y="93"/>
                  </a:lnTo>
                  <a:lnTo>
                    <a:pt x="106" y="96"/>
                  </a:lnTo>
                  <a:lnTo>
                    <a:pt x="113" y="99"/>
                  </a:lnTo>
                  <a:lnTo>
                    <a:pt x="124" y="101"/>
                  </a:lnTo>
                  <a:lnTo>
                    <a:pt x="134" y="101"/>
                  </a:lnTo>
                  <a:lnTo>
                    <a:pt x="140" y="100"/>
                  </a:lnTo>
                  <a:lnTo>
                    <a:pt x="143" y="98"/>
                  </a:lnTo>
                  <a:lnTo>
                    <a:pt x="142" y="93"/>
                  </a:lnTo>
                  <a:lnTo>
                    <a:pt x="135" y="88"/>
                  </a:lnTo>
                  <a:lnTo>
                    <a:pt x="127" y="84"/>
                  </a:lnTo>
                  <a:lnTo>
                    <a:pt x="120" y="80"/>
                  </a:lnTo>
                  <a:lnTo>
                    <a:pt x="117" y="78"/>
                  </a:lnTo>
                  <a:lnTo>
                    <a:pt x="112" y="73"/>
                  </a:lnTo>
                  <a:lnTo>
                    <a:pt x="106" y="68"/>
                  </a:lnTo>
                  <a:lnTo>
                    <a:pt x="100" y="61"/>
                  </a:lnTo>
                  <a:lnTo>
                    <a:pt x="93" y="54"/>
                  </a:lnTo>
                  <a:lnTo>
                    <a:pt x="87" y="47"/>
                  </a:lnTo>
                  <a:lnTo>
                    <a:pt x="81" y="41"/>
                  </a:lnTo>
                  <a:lnTo>
                    <a:pt x="78" y="38"/>
                  </a:lnTo>
                  <a:lnTo>
                    <a:pt x="74" y="34"/>
                  </a:lnTo>
                  <a:lnTo>
                    <a:pt x="71" y="28"/>
                  </a:lnTo>
                  <a:lnTo>
                    <a:pt x="65" y="23"/>
                  </a:lnTo>
                  <a:lnTo>
                    <a:pt x="60" y="17"/>
                  </a:lnTo>
                  <a:lnTo>
                    <a:pt x="55" y="10"/>
                  </a:lnTo>
                  <a:lnTo>
                    <a:pt x="49" y="5"/>
                  </a:lnTo>
                  <a:lnTo>
                    <a:pt x="43" y="2"/>
                  </a:lnTo>
                  <a:lnTo>
                    <a:pt x="36" y="0"/>
                  </a:lnTo>
                  <a:close/>
                </a:path>
              </a:pathLst>
            </a:custGeom>
            <a:solidFill>
              <a:srgbClr val="C1995B"/>
            </a:solidFill>
            <a:ln w="9525">
              <a:noFill/>
              <a:round/>
              <a:headEnd/>
              <a:tailEnd/>
            </a:ln>
          </p:spPr>
          <p:txBody>
            <a:bodyPr/>
            <a:lstStyle/>
            <a:p>
              <a:endParaRPr lang="tr-TR"/>
            </a:p>
          </p:txBody>
        </p:sp>
        <p:sp>
          <p:nvSpPr>
            <p:cNvPr id="34" name="Freeform 98"/>
            <p:cNvSpPr>
              <a:spLocks/>
            </p:cNvSpPr>
            <p:nvPr/>
          </p:nvSpPr>
          <p:spPr bwMode="auto">
            <a:xfrm>
              <a:off x="848" y="2880"/>
              <a:ext cx="10" cy="10"/>
            </a:xfrm>
            <a:custGeom>
              <a:avLst/>
              <a:gdLst/>
              <a:ahLst/>
              <a:cxnLst>
                <a:cxn ang="0">
                  <a:pos x="8" y="18"/>
                </a:cxn>
                <a:cxn ang="0">
                  <a:pos x="12" y="18"/>
                </a:cxn>
                <a:cxn ang="0">
                  <a:pos x="15" y="17"/>
                </a:cxn>
                <a:cxn ang="0">
                  <a:pos x="19" y="15"/>
                </a:cxn>
                <a:cxn ang="0">
                  <a:pos x="20" y="11"/>
                </a:cxn>
                <a:cxn ang="0">
                  <a:pos x="20" y="8"/>
                </a:cxn>
                <a:cxn ang="0">
                  <a:pos x="19" y="4"/>
                </a:cxn>
                <a:cxn ang="0">
                  <a:pos x="16" y="1"/>
                </a:cxn>
                <a:cxn ang="0">
                  <a:pos x="13" y="0"/>
                </a:cxn>
                <a:cxn ang="0">
                  <a:pos x="8" y="0"/>
                </a:cxn>
                <a:cxn ang="0">
                  <a:pos x="6" y="1"/>
                </a:cxn>
                <a:cxn ang="0">
                  <a:pos x="2" y="3"/>
                </a:cxn>
                <a:cxn ang="0">
                  <a:pos x="1" y="7"/>
                </a:cxn>
                <a:cxn ang="0">
                  <a:pos x="0" y="11"/>
                </a:cxn>
                <a:cxn ang="0">
                  <a:pos x="1" y="14"/>
                </a:cxn>
                <a:cxn ang="0">
                  <a:pos x="5" y="17"/>
                </a:cxn>
                <a:cxn ang="0">
                  <a:pos x="8" y="18"/>
                </a:cxn>
              </a:cxnLst>
              <a:rect l="0" t="0" r="r" b="b"/>
              <a:pathLst>
                <a:path w="20" h="18">
                  <a:moveTo>
                    <a:pt x="8" y="18"/>
                  </a:moveTo>
                  <a:lnTo>
                    <a:pt x="12" y="18"/>
                  </a:lnTo>
                  <a:lnTo>
                    <a:pt x="15" y="17"/>
                  </a:lnTo>
                  <a:lnTo>
                    <a:pt x="19" y="15"/>
                  </a:lnTo>
                  <a:lnTo>
                    <a:pt x="20" y="11"/>
                  </a:lnTo>
                  <a:lnTo>
                    <a:pt x="20" y="8"/>
                  </a:lnTo>
                  <a:lnTo>
                    <a:pt x="19" y="4"/>
                  </a:lnTo>
                  <a:lnTo>
                    <a:pt x="16" y="1"/>
                  </a:lnTo>
                  <a:lnTo>
                    <a:pt x="13" y="0"/>
                  </a:lnTo>
                  <a:lnTo>
                    <a:pt x="8" y="0"/>
                  </a:lnTo>
                  <a:lnTo>
                    <a:pt x="6" y="1"/>
                  </a:lnTo>
                  <a:lnTo>
                    <a:pt x="2" y="3"/>
                  </a:lnTo>
                  <a:lnTo>
                    <a:pt x="1" y="7"/>
                  </a:lnTo>
                  <a:lnTo>
                    <a:pt x="0" y="11"/>
                  </a:lnTo>
                  <a:lnTo>
                    <a:pt x="1" y="14"/>
                  </a:lnTo>
                  <a:lnTo>
                    <a:pt x="5" y="17"/>
                  </a:lnTo>
                  <a:lnTo>
                    <a:pt x="8" y="18"/>
                  </a:lnTo>
                  <a:close/>
                </a:path>
              </a:pathLst>
            </a:custGeom>
            <a:solidFill>
              <a:srgbClr val="C1995B"/>
            </a:solidFill>
            <a:ln w="9525">
              <a:noFill/>
              <a:round/>
              <a:headEnd/>
              <a:tailEnd/>
            </a:ln>
          </p:spPr>
          <p:txBody>
            <a:bodyPr/>
            <a:lstStyle/>
            <a:p>
              <a:endParaRPr lang="tr-TR"/>
            </a:p>
          </p:txBody>
        </p:sp>
        <p:sp>
          <p:nvSpPr>
            <p:cNvPr id="35" name="Freeform 99"/>
            <p:cNvSpPr>
              <a:spLocks/>
            </p:cNvSpPr>
            <p:nvPr/>
          </p:nvSpPr>
          <p:spPr bwMode="auto">
            <a:xfrm>
              <a:off x="833" y="2888"/>
              <a:ext cx="75" cy="40"/>
            </a:xfrm>
            <a:custGeom>
              <a:avLst/>
              <a:gdLst/>
              <a:ahLst/>
              <a:cxnLst>
                <a:cxn ang="0">
                  <a:pos x="132" y="79"/>
                </a:cxn>
                <a:cxn ang="0">
                  <a:pos x="144" y="77"/>
                </a:cxn>
                <a:cxn ang="0">
                  <a:pos x="150" y="72"/>
                </a:cxn>
                <a:cxn ang="0">
                  <a:pos x="137" y="61"/>
                </a:cxn>
                <a:cxn ang="0">
                  <a:pos x="115" y="48"/>
                </a:cxn>
                <a:cxn ang="0">
                  <a:pos x="108" y="42"/>
                </a:cxn>
                <a:cxn ang="0">
                  <a:pos x="103" y="46"/>
                </a:cxn>
                <a:cxn ang="0">
                  <a:pos x="89" y="50"/>
                </a:cxn>
                <a:cxn ang="0">
                  <a:pos x="73" y="44"/>
                </a:cxn>
                <a:cxn ang="0">
                  <a:pos x="58" y="37"/>
                </a:cxn>
                <a:cxn ang="0">
                  <a:pos x="42" y="29"/>
                </a:cxn>
                <a:cxn ang="0">
                  <a:pos x="29" y="22"/>
                </a:cxn>
                <a:cxn ang="0">
                  <a:pos x="19" y="14"/>
                </a:cxn>
                <a:cxn ang="0">
                  <a:pos x="12" y="4"/>
                </a:cxn>
                <a:cxn ang="0">
                  <a:pos x="5" y="4"/>
                </a:cxn>
                <a:cxn ang="0">
                  <a:pos x="1" y="13"/>
                </a:cxn>
                <a:cxn ang="0">
                  <a:pos x="1" y="25"/>
                </a:cxn>
                <a:cxn ang="0">
                  <a:pos x="7" y="40"/>
                </a:cxn>
                <a:cxn ang="0">
                  <a:pos x="12" y="52"/>
                </a:cxn>
                <a:cxn ang="0">
                  <a:pos x="15" y="63"/>
                </a:cxn>
                <a:cxn ang="0">
                  <a:pos x="19" y="68"/>
                </a:cxn>
                <a:cxn ang="0">
                  <a:pos x="21" y="68"/>
                </a:cxn>
                <a:cxn ang="0">
                  <a:pos x="21" y="59"/>
                </a:cxn>
                <a:cxn ang="0">
                  <a:pos x="23" y="47"/>
                </a:cxn>
                <a:cxn ang="0">
                  <a:pos x="31" y="42"/>
                </a:cxn>
                <a:cxn ang="0">
                  <a:pos x="36" y="44"/>
                </a:cxn>
                <a:cxn ang="0">
                  <a:pos x="49" y="49"/>
                </a:cxn>
                <a:cxn ang="0">
                  <a:pos x="64" y="60"/>
                </a:cxn>
                <a:cxn ang="0">
                  <a:pos x="75" y="69"/>
                </a:cxn>
                <a:cxn ang="0">
                  <a:pos x="89" y="76"/>
                </a:cxn>
                <a:cxn ang="0">
                  <a:pos x="104" y="78"/>
                </a:cxn>
                <a:cxn ang="0">
                  <a:pos x="117" y="80"/>
                </a:cxn>
              </a:cxnLst>
              <a:rect l="0" t="0" r="r" b="b"/>
              <a:pathLst>
                <a:path w="150" h="80">
                  <a:moveTo>
                    <a:pt x="122" y="80"/>
                  </a:moveTo>
                  <a:lnTo>
                    <a:pt x="132" y="79"/>
                  </a:lnTo>
                  <a:lnTo>
                    <a:pt x="138" y="78"/>
                  </a:lnTo>
                  <a:lnTo>
                    <a:pt x="144" y="77"/>
                  </a:lnTo>
                  <a:lnTo>
                    <a:pt x="149" y="76"/>
                  </a:lnTo>
                  <a:lnTo>
                    <a:pt x="150" y="72"/>
                  </a:lnTo>
                  <a:lnTo>
                    <a:pt x="146" y="68"/>
                  </a:lnTo>
                  <a:lnTo>
                    <a:pt x="137" y="61"/>
                  </a:lnTo>
                  <a:lnTo>
                    <a:pt x="122" y="55"/>
                  </a:lnTo>
                  <a:lnTo>
                    <a:pt x="115" y="48"/>
                  </a:lnTo>
                  <a:lnTo>
                    <a:pt x="111" y="45"/>
                  </a:lnTo>
                  <a:lnTo>
                    <a:pt x="108" y="42"/>
                  </a:lnTo>
                  <a:lnTo>
                    <a:pt x="106" y="40"/>
                  </a:lnTo>
                  <a:lnTo>
                    <a:pt x="103" y="46"/>
                  </a:lnTo>
                  <a:lnTo>
                    <a:pt x="97" y="49"/>
                  </a:lnTo>
                  <a:lnTo>
                    <a:pt x="89" y="50"/>
                  </a:lnTo>
                  <a:lnTo>
                    <a:pt x="80" y="47"/>
                  </a:lnTo>
                  <a:lnTo>
                    <a:pt x="73" y="44"/>
                  </a:lnTo>
                  <a:lnTo>
                    <a:pt x="66" y="41"/>
                  </a:lnTo>
                  <a:lnTo>
                    <a:pt x="58" y="37"/>
                  </a:lnTo>
                  <a:lnTo>
                    <a:pt x="50" y="33"/>
                  </a:lnTo>
                  <a:lnTo>
                    <a:pt x="42" y="29"/>
                  </a:lnTo>
                  <a:lnTo>
                    <a:pt x="35" y="25"/>
                  </a:lnTo>
                  <a:lnTo>
                    <a:pt x="29" y="22"/>
                  </a:lnTo>
                  <a:lnTo>
                    <a:pt x="24" y="18"/>
                  </a:lnTo>
                  <a:lnTo>
                    <a:pt x="19" y="14"/>
                  </a:lnTo>
                  <a:lnTo>
                    <a:pt x="15" y="9"/>
                  </a:lnTo>
                  <a:lnTo>
                    <a:pt x="12" y="4"/>
                  </a:lnTo>
                  <a:lnTo>
                    <a:pt x="9" y="0"/>
                  </a:lnTo>
                  <a:lnTo>
                    <a:pt x="5" y="4"/>
                  </a:lnTo>
                  <a:lnTo>
                    <a:pt x="2" y="9"/>
                  </a:lnTo>
                  <a:lnTo>
                    <a:pt x="1" y="13"/>
                  </a:lnTo>
                  <a:lnTo>
                    <a:pt x="0" y="18"/>
                  </a:lnTo>
                  <a:lnTo>
                    <a:pt x="1" y="25"/>
                  </a:lnTo>
                  <a:lnTo>
                    <a:pt x="4" y="33"/>
                  </a:lnTo>
                  <a:lnTo>
                    <a:pt x="7" y="40"/>
                  </a:lnTo>
                  <a:lnTo>
                    <a:pt x="11" y="46"/>
                  </a:lnTo>
                  <a:lnTo>
                    <a:pt x="12" y="52"/>
                  </a:lnTo>
                  <a:lnTo>
                    <a:pt x="14" y="57"/>
                  </a:lnTo>
                  <a:lnTo>
                    <a:pt x="15" y="63"/>
                  </a:lnTo>
                  <a:lnTo>
                    <a:pt x="15" y="67"/>
                  </a:lnTo>
                  <a:lnTo>
                    <a:pt x="19" y="68"/>
                  </a:lnTo>
                  <a:lnTo>
                    <a:pt x="20" y="68"/>
                  </a:lnTo>
                  <a:lnTo>
                    <a:pt x="21" y="68"/>
                  </a:lnTo>
                  <a:lnTo>
                    <a:pt x="21" y="68"/>
                  </a:lnTo>
                  <a:lnTo>
                    <a:pt x="21" y="59"/>
                  </a:lnTo>
                  <a:lnTo>
                    <a:pt x="21" y="52"/>
                  </a:lnTo>
                  <a:lnTo>
                    <a:pt x="23" y="47"/>
                  </a:lnTo>
                  <a:lnTo>
                    <a:pt x="27" y="44"/>
                  </a:lnTo>
                  <a:lnTo>
                    <a:pt x="31" y="42"/>
                  </a:lnTo>
                  <a:lnTo>
                    <a:pt x="34" y="42"/>
                  </a:lnTo>
                  <a:lnTo>
                    <a:pt x="36" y="44"/>
                  </a:lnTo>
                  <a:lnTo>
                    <a:pt x="39" y="45"/>
                  </a:lnTo>
                  <a:lnTo>
                    <a:pt x="49" y="49"/>
                  </a:lnTo>
                  <a:lnTo>
                    <a:pt x="57" y="54"/>
                  </a:lnTo>
                  <a:lnTo>
                    <a:pt x="64" y="60"/>
                  </a:lnTo>
                  <a:lnTo>
                    <a:pt x="69" y="64"/>
                  </a:lnTo>
                  <a:lnTo>
                    <a:pt x="75" y="69"/>
                  </a:lnTo>
                  <a:lnTo>
                    <a:pt x="81" y="74"/>
                  </a:lnTo>
                  <a:lnTo>
                    <a:pt x="89" y="76"/>
                  </a:lnTo>
                  <a:lnTo>
                    <a:pt x="99" y="78"/>
                  </a:lnTo>
                  <a:lnTo>
                    <a:pt x="104" y="78"/>
                  </a:lnTo>
                  <a:lnTo>
                    <a:pt x="110" y="79"/>
                  </a:lnTo>
                  <a:lnTo>
                    <a:pt x="117" y="80"/>
                  </a:lnTo>
                  <a:lnTo>
                    <a:pt x="122" y="80"/>
                  </a:lnTo>
                  <a:close/>
                </a:path>
              </a:pathLst>
            </a:custGeom>
            <a:solidFill>
              <a:srgbClr val="000000"/>
            </a:solidFill>
            <a:ln w="9525">
              <a:noFill/>
              <a:round/>
              <a:headEnd/>
              <a:tailEnd/>
            </a:ln>
          </p:spPr>
          <p:txBody>
            <a:bodyPr/>
            <a:lstStyle/>
            <a:p>
              <a:endParaRPr lang="tr-TR"/>
            </a:p>
          </p:txBody>
        </p:sp>
        <p:sp>
          <p:nvSpPr>
            <p:cNvPr id="36" name="Freeform 100"/>
            <p:cNvSpPr>
              <a:spLocks/>
            </p:cNvSpPr>
            <p:nvPr/>
          </p:nvSpPr>
          <p:spPr bwMode="auto">
            <a:xfrm>
              <a:off x="804" y="2528"/>
              <a:ext cx="93" cy="370"/>
            </a:xfrm>
            <a:custGeom>
              <a:avLst/>
              <a:gdLst/>
              <a:ahLst/>
              <a:cxnLst>
                <a:cxn ang="0">
                  <a:pos x="53" y="721"/>
                </a:cxn>
                <a:cxn ang="0">
                  <a:pos x="69" y="728"/>
                </a:cxn>
                <a:cxn ang="0">
                  <a:pos x="87" y="735"/>
                </a:cxn>
                <a:cxn ang="0">
                  <a:pos x="102" y="739"/>
                </a:cxn>
                <a:cxn ang="0">
                  <a:pos x="116" y="741"/>
                </a:cxn>
                <a:cxn ang="0">
                  <a:pos x="132" y="737"/>
                </a:cxn>
                <a:cxn ang="0">
                  <a:pos x="137" y="721"/>
                </a:cxn>
                <a:cxn ang="0">
                  <a:pos x="132" y="698"/>
                </a:cxn>
                <a:cxn ang="0">
                  <a:pos x="136" y="654"/>
                </a:cxn>
                <a:cxn ang="0">
                  <a:pos x="153" y="515"/>
                </a:cxn>
                <a:cxn ang="0">
                  <a:pos x="169" y="452"/>
                </a:cxn>
                <a:cxn ang="0">
                  <a:pos x="184" y="395"/>
                </a:cxn>
                <a:cxn ang="0">
                  <a:pos x="182" y="338"/>
                </a:cxn>
                <a:cxn ang="0">
                  <a:pos x="172" y="208"/>
                </a:cxn>
                <a:cxn ang="0">
                  <a:pos x="161" y="132"/>
                </a:cxn>
                <a:cxn ang="0">
                  <a:pos x="148" y="83"/>
                </a:cxn>
                <a:cxn ang="0">
                  <a:pos x="129" y="37"/>
                </a:cxn>
                <a:cxn ang="0">
                  <a:pos x="96" y="6"/>
                </a:cxn>
                <a:cxn ang="0">
                  <a:pos x="54" y="2"/>
                </a:cxn>
                <a:cxn ang="0">
                  <a:pos x="21" y="21"/>
                </a:cxn>
                <a:cxn ang="0">
                  <a:pos x="4" y="58"/>
                </a:cxn>
                <a:cxn ang="0">
                  <a:pos x="0" y="101"/>
                </a:cxn>
                <a:cxn ang="0">
                  <a:pos x="8" y="147"/>
                </a:cxn>
                <a:cxn ang="0">
                  <a:pos x="28" y="218"/>
                </a:cxn>
                <a:cxn ang="0">
                  <a:pos x="54" y="297"/>
                </a:cxn>
                <a:cxn ang="0">
                  <a:pos x="71" y="356"/>
                </a:cxn>
                <a:cxn ang="0">
                  <a:pos x="77" y="379"/>
                </a:cxn>
                <a:cxn ang="0">
                  <a:pos x="81" y="392"/>
                </a:cxn>
                <a:cxn ang="0">
                  <a:pos x="94" y="398"/>
                </a:cxn>
                <a:cxn ang="0">
                  <a:pos x="94" y="408"/>
                </a:cxn>
                <a:cxn ang="0">
                  <a:pos x="84" y="409"/>
                </a:cxn>
                <a:cxn ang="0">
                  <a:pos x="78" y="414"/>
                </a:cxn>
                <a:cxn ang="0">
                  <a:pos x="74" y="432"/>
                </a:cxn>
                <a:cxn ang="0">
                  <a:pos x="59" y="490"/>
                </a:cxn>
                <a:cxn ang="0">
                  <a:pos x="56" y="560"/>
                </a:cxn>
                <a:cxn ang="0">
                  <a:pos x="49" y="682"/>
                </a:cxn>
              </a:cxnLst>
              <a:rect l="0" t="0" r="r" b="b"/>
              <a:pathLst>
                <a:path w="185" h="741">
                  <a:moveTo>
                    <a:pt x="47" y="718"/>
                  </a:moveTo>
                  <a:lnTo>
                    <a:pt x="53" y="721"/>
                  </a:lnTo>
                  <a:lnTo>
                    <a:pt x="61" y="724"/>
                  </a:lnTo>
                  <a:lnTo>
                    <a:pt x="69" y="728"/>
                  </a:lnTo>
                  <a:lnTo>
                    <a:pt x="78" y="731"/>
                  </a:lnTo>
                  <a:lnTo>
                    <a:pt x="87" y="735"/>
                  </a:lnTo>
                  <a:lnTo>
                    <a:pt x="95" y="738"/>
                  </a:lnTo>
                  <a:lnTo>
                    <a:pt x="102" y="739"/>
                  </a:lnTo>
                  <a:lnTo>
                    <a:pt x="108" y="741"/>
                  </a:lnTo>
                  <a:lnTo>
                    <a:pt x="116" y="741"/>
                  </a:lnTo>
                  <a:lnTo>
                    <a:pt x="124" y="739"/>
                  </a:lnTo>
                  <a:lnTo>
                    <a:pt x="132" y="737"/>
                  </a:lnTo>
                  <a:lnTo>
                    <a:pt x="139" y="735"/>
                  </a:lnTo>
                  <a:lnTo>
                    <a:pt x="137" y="721"/>
                  </a:lnTo>
                  <a:lnTo>
                    <a:pt x="134" y="708"/>
                  </a:lnTo>
                  <a:lnTo>
                    <a:pt x="132" y="698"/>
                  </a:lnTo>
                  <a:lnTo>
                    <a:pt x="132" y="689"/>
                  </a:lnTo>
                  <a:lnTo>
                    <a:pt x="136" y="654"/>
                  </a:lnTo>
                  <a:lnTo>
                    <a:pt x="144" y="585"/>
                  </a:lnTo>
                  <a:lnTo>
                    <a:pt x="153" y="515"/>
                  </a:lnTo>
                  <a:lnTo>
                    <a:pt x="161" y="474"/>
                  </a:lnTo>
                  <a:lnTo>
                    <a:pt x="169" y="452"/>
                  </a:lnTo>
                  <a:lnTo>
                    <a:pt x="178" y="423"/>
                  </a:lnTo>
                  <a:lnTo>
                    <a:pt x="184" y="395"/>
                  </a:lnTo>
                  <a:lnTo>
                    <a:pt x="185" y="373"/>
                  </a:lnTo>
                  <a:lnTo>
                    <a:pt x="182" y="338"/>
                  </a:lnTo>
                  <a:lnTo>
                    <a:pt x="178" y="276"/>
                  </a:lnTo>
                  <a:lnTo>
                    <a:pt x="172" y="208"/>
                  </a:lnTo>
                  <a:lnTo>
                    <a:pt x="165" y="154"/>
                  </a:lnTo>
                  <a:lnTo>
                    <a:pt x="161" y="132"/>
                  </a:lnTo>
                  <a:lnTo>
                    <a:pt x="155" y="107"/>
                  </a:lnTo>
                  <a:lnTo>
                    <a:pt x="148" y="83"/>
                  </a:lnTo>
                  <a:lnTo>
                    <a:pt x="139" y="59"/>
                  </a:lnTo>
                  <a:lnTo>
                    <a:pt x="129" y="37"/>
                  </a:lnTo>
                  <a:lnTo>
                    <a:pt x="114" y="19"/>
                  </a:lnTo>
                  <a:lnTo>
                    <a:pt x="96" y="6"/>
                  </a:lnTo>
                  <a:lnTo>
                    <a:pt x="76" y="0"/>
                  </a:lnTo>
                  <a:lnTo>
                    <a:pt x="54" y="2"/>
                  </a:lnTo>
                  <a:lnTo>
                    <a:pt x="36" y="9"/>
                  </a:lnTo>
                  <a:lnTo>
                    <a:pt x="21" y="21"/>
                  </a:lnTo>
                  <a:lnTo>
                    <a:pt x="11" y="38"/>
                  </a:lnTo>
                  <a:lnTo>
                    <a:pt x="4" y="58"/>
                  </a:lnTo>
                  <a:lnTo>
                    <a:pt x="1" y="79"/>
                  </a:lnTo>
                  <a:lnTo>
                    <a:pt x="0" y="101"/>
                  </a:lnTo>
                  <a:lnTo>
                    <a:pt x="2" y="121"/>
                  </a:lnTo>
                  <a:lnTo>
                    <a:pt x="8" y="147"/>
                  </a:lnTo>
                  <a:lnTo>
                    <a:pt x="17" y="180"/>
                  </a:lnTo>
                  <a:lnTo>
                    <a:pt x="28" y="218"/>
                  </a:lnTo>
                  <a:lnTo>
                    <a:pt x="41" y="258"/>
                  </a:lnTo>
                  <a:lnTo>
                    <a:pt x="54" y="297"/>
                  </a:lnTo>
                  <a:lnTo>
                    <a:pt x="64" y="331"/>
                  </a:lnTo>
                  <a:lnTo>
                    <a:pt x="71" y="356"/>
                  </a:lnTo>
                  <a:lnTo>
                    <a:pt x="74" y="369"/>
                  </a:lnTo>
                  <a:lnTo>
                    <a:pt x="77" y="379"/>
                  </a:lnTo>
                  <a:lnTo>
                    <a:pt x="79" y="387"/>
                  </a:lnTo>
                  <a:lnTo>
                    <a:pt x="81" y="392"/>
                  </a:lnTo>
                  <a:lnTo>
                    <a:pt x="86" y="394"/>
                  </a:lnTo>
                  <a:lnTo>
                    <a:pt x="94" y="398"/>
                  </a:lnTo>
                  <a:lnTo>
                    <a:pt x="96" y="402"/>
                  </a:lnTo>
                  <a:lnTo>
                    <a:pt x="94" y="408"/>
                  </a:lnTo>
                  <a:lnTo>
                    <a:pt x="87" y="409"/>
                  </a:lnTo>
                  <a:lnTo>
                    <a:pt x="84" y="409"/>
                  </a:lnTo>
                  <a:lnTo>
                    <a:pt x="80" y="410"/>
                  </a:lnTo>
                  <a:lnTo>
                    <a:pt x="78" y="414"/>
                  </a:lnTo>
                  <a:lnTo>
                    <a:pt x="78" y="418"/>
                  </a:lnTo>
                  <a:lnTo>
                    <a:pt x="74" y="432"/>
                  </a:lnTo>
                  <a:lnTo>
                    <a:pt x="68" y="459"/>
                  </a:lnTo>
                  <a:lnTo>
                    <a:pt x="59" y="490"/>
                  </a:lnTo>
                  <a:lnTo>
                    <a:pt x="57" y="518"/>
                  </a:lnTo>
                  <a:lnTo>
                    <a:pt x="56" y="560"/>
                  </a:lnTo>
                  <a:lnTo>
                    <a:pt x="53" y="622"/>
                  </a:lnTo>
                  <a:lnTo>
                    <a:pt x="49" y="682"/>
                  </a:lnTo>
                  <a:lnTo>
                    <a:pt x="47" y="718"/>
                  </a:lnTo>
                  <a:close/>
                </a:path>
              </a:pathLst>
            </a:custGeom>
            <a:solidFill>
              <a:srgbClr val="660000"/>
            </a:solidFill>
            <a:ln w="9525">
              <a:noFill/>
              <a:round/>
              <a:headEnd/>
              <a:tailEnd/>
            </a:ln>
          </p:spPr>
          <p:txBody>
            <a:bodyPr/>
            <a:lstStyle/>
            <a:p>
              <a:endParaRPr lang="tr-TR"/>
            </a:p>
          </p:txBody>
        </p:sp>
        <p:sp>
          <p:nvSpPr>
            <p:cNvPr id="37" name="Freeform 101"/>
            <p:cNvSpPr>
              <a:spLocks/>
            </p:cNvSpPr>
            <p:nvPr/>
          </p:nvSpPr>
          <p:spPr bwMode="auto">
            <a:xfrm>
              <a:off x="921" y="2266"/>
              <a:ext cx="96" cy="102"/>
            </a:xfrm>
            <a:custGeom>
              <a:avLst/>
              <a:gdLst/>
              <a:ahLst/>
              <a:cxnLst>
                <a:cxn ang="0">
                  <a:pos x="150" y="2"/>
                </a:cxn>
                <a:cxn ang="0">
                  <a:pos x="172" y="12"/>
                </a:cxn>
                <a:cxn ang="0">
                  <a:pos x="187" y="32"/>
                </a:cxn>
                <a:cxn ang="0">
                  <a:pos x="193" y="57"/>
                </a:cxn>
                <a:cxn ang="0">
                  <a:pos x="190" y="81"/>
                </a:cxn>
                <a:cxn ang="0">
                  <a:pos x="186" y="95"/>
                </a:cxn>
                <a:cxn ang="0">
                  <a:pos x="182" y="102"/>
                </a:cxn>
                <a:cxn ang="0">
                  <a:pos x="179" y="110"/>
                </a:cxn>
                <a:cxn ang="0">
                  <a:pos x="177" y="119"/>
                </a:cxn>
                <a:cxn ang="0">
                  <a:pos x="171" y="125"/>
                </a:cxn>
                <a:cxn ang="0">
                  <a:pos x="166" y="127"/>
                </a:cxn>
                <a:cxn ang="0">
                  <a:pos x="163" y="130"/>
                </a:cxn>
                <a:cxn ang="0">
                  <a:pos x="162" y="135"/>
                </a:cxn>
                <a:cxn ang="0">
                  <a:pos x="156" y="146"/>
                </a:cxn>
                <a:cxn ang="0">
                  <a:pos x="143" y="157"/>
                </a:cxn>
                <a:cxn ang="0">
                  <a:pos x="128" y="166"/>
                </a:cxn>
                <a:cxn ang="0">
                  <a:pos x="120" y="172"/>
                </a:cxn>
                <a:cxn ang="0">
                  <a:pos x="113" y="176"/>
                </a:cxn>
                <a:cxn ang="0">
                  <a:pos x="107" y="181"/>
                </a:cxn>
                <a:cxn ang="0">
                  <a:pos x="92" y="183"/>
                </a:cxn>
                <a:cxn ang="0">
                  <a:pos x="76" y="181"/>
                </a:cxn>
                <a:cxn ang="0">
                  <a:pos x="62" y="192"/>
                </a:cxn>
                <a:cxn ang="0">
                  <a:pos x="46" y="200"/>
                </a:cxn>
                <a:cxn ang="0">
                  <a:pos x="28" y="204"/>
                </a:cxn>
                <a:cxn ang="0">
                  <a:pos x="9" y="200"/>
                </a:cxn>
                <a:cxn ang="0">
                  <a:pos x="0" y="179"/>
                </a:cxn>
                <a:cxn ang="0">
                  <a:pos x="8" y="161"/>
                </a:cxn>
                <a:cxn ang="0">
                  <a:pos x="19" y="149"/>
                </a:cxn>
                <a:cxn ang="0">
                  <a:pos x="30" y="138"/>
                </a:cxn>
                <a:cxn ang="0">
                  <a:pos x="39" y="126"/>
                </a:cxn>
                <a:cxn ang="0">
                  <a:pos x="49" y="104"/>
                </a:cxn>
                <a:cxn ang="0">
                  <a:pos x="60" y="69"/>
                </a:cxn>
                <a:cxn ang="0">
                  <a:pos x="75" y="42"/>
                </a:cxn>
                <a:cxn ang="0">
                  <a:pos x="89" y="24"/>
                </a:cxn>
                <a:cxn ang="0">
                  <a:pos x="106" y="9"/>
                </a:cxn>
                <a:cxn ang="0">
                  <a:pos x="126" y="1"/>
                </a:cxn>
              </a:cxnLst>
              <a:rect l="0" t="0" r="r" b="b"/>
              <a:pathLst>
                <a:path w="193" h="204">
                  <a:moveTo>
                    <a:pt x="136" y="0"/>
                  </a:moveTo>
                  <a:lnTo>
                    <a:pt x="150" y="2"/>
                  </a:lnTo>
                  <a:lnTo>
                    <a:pt x="162" y="5"/>
                  </a:lnTo>
                  <a:lnTo>
                    <a:pt x="172" y="12"/>
                  </a:lnTo>
                  <a:lnTo>
                    <a:pt x="180" y="20"/>
                  </a:lnTo>
                  <a:lnTo>
                    <a:pt x="187" y="32"/>
                  </a:lnTo>
                  <a:lnTo>
                    <a:pt x="190" y="43"/>
                  </a:lnTo>
                  <a:lnTo>
                    <a:pt x="193" y="57"/>
                  </a:lnTo>
                  <a:lnTo>
                    <a:pt x="192" y="72"/>
                  </a:lnTo>
                  <a:lnTo>
                    <a:pt x="190" y="81"/>
                  </a:lnTo>
                  <a:lnTo>
                    <a:pt x="188" y="88"/>
                  </a:lnTo>
                  <a:lnTo>
                    <a:pt x="186" y="95"/>
                  </a:lnTo>
                  <a:lnTo>
                    <a:pt x="183" y="99"/>
                  </a:lnTo>
                  <a:lnTo>
                    <a:pt x="182" y="102"/>
                  </a:lnTo>
                  <a:lnTo>
                    <a:pt x="181" y="105"/>
                  </a:lnTo>
                  <a:lnTo>
                    <a:pt x="179" y="110"/>
                  </a:lnTo>
                  <a:lnTo>
                    <a:pt x="178" y="115"/>
                  </a:lnTo>
                  <a:lnTo>
                    <a:pt x="177" y="119"/>
                  </a:lnTo>
                  <a:lnTo>
                    <a:pt x="174" y="122"/>
                  </a:lnTo>
                  <a:lnTo>
                    <a:pt x="171" y="125"/>
                  </a:lnTo>
                  <a:lnTo>
                    <a:pt x="167" y="126"/>
                  </a:lnTo>
                  <a:lnTo>
                    <a:pt x="166" y="127"/>
                  </a:lnTo>
                  <a:lnTo>
                    <a:pt x="164" y="128"/>
                  </a:lnTo>
                  <a:lnTo>
                    <a:pt x="163" y="130"/>
                  </a:lnTo>
                  <a:lnTo>
                    <a:pt x="162" y="132"/>
                  </a:lnTo>
                  <a:lnTo>
                    <a:pt x="162" y="135"/>
                  </a:lnTo>
                  <a:lnTo>
                    <a:pt x="159" y="140"/>
                  </a:lnTo>
                  <a:lnTo>
                    <a:pt x="156" y="146"/>
                  </a:lnTo>
                  <a:lnTo>
                    <a:pt x="150" y="152"/>
                  </a:lnTo>
                  <a:lnTo>
                    <a:pt x="143" y="157"/>
                  </a:lnTo>
                  <a:lnTo>
                    <a:pt x="135" y="162"/>
                  </a:lnTo>
                  <a:lnTo>
                    <a:pt x="128" y="166"/>
                  </a:lnTo>
                  <a:lnTo>
                    <a:pt x="124" y="170"/>
                  </a:lnTo>
                  <a:lnTo>
                    <a:pt x="120" y="172"/>
                  </a:lnTo>
                  <a:lnTo>
                    <a:pt x="117" y="173"/>
                  </a:lnTo>
                  <a:lnTo>
                    <a:pt x="113" y="176"/>
                  </a:lnTo>
                  <a:lnTo>
                    <a:pt x="111" y="178"/>
                  </a:lnTo>
                  <a:lnTo>
                    <a:pt x="107" y="181"/>
                  </a:lnTo>
                  <a:lnTo>
                    <a:pt x="102" y="183"/>
                  </a:lnTo>
                  <a:lnTo>
                    <a:pt x="92" y="183"/>
                  </a:lnTo>
                  <a:lnTo>
                    <a:pt x="82" y="177"/>
                  </a:lnTo>
                  <a:lnTo>
                    <a:pt x="76" y="181"/>
                  </a:lnTo>
                  <a:lnTo>
                    <a:pt x="69" y="186"/>
                  </a:lnTo>
                  <a:lnTo>
                    <a:pt x="62" y="192"/>
                  </a:lnTo>
                  <a:lnTo>
                    <a:pt x="54" y="196"/>
                  </a:lnTo>
                  <a:lnTo>
                    <a:pt x="46" y="200"/>
                  </a:lnTo>
                  <a:lnTo>
                    <a:pt x="37" y="203"/>
                  </a:lnTo>
                  <a:lnTo>
                    <a:pt x="28" y="204"/>
                  </a:lnTo>
                  <a:lnTo>
                    <a:pt x="19" y="204"/>
                  </a:lnTo>
                  <a:lnTo>
                    <a:pt x="9" y="200"/>
                  </a:lnTo>
                  <a:lnTo>
                    <a:pt x="3" y="191"/>
                  </a:lnTo>
                  <a:lnTo>
                    <a:pt x="0" y="179"/>
                  </a:lnTo>
                  <a:lnTo>
                    <a:pt x="4" y="166"/>
                  </a:lnTo>
                  <a:lnTo>
                    <a:pt x="8" y="161"/>
                  </a:lnTo>
                  <a:lnTo>
                    <a:pt x="13" y="155"/>
                  </a:lnTo>
                  <a:lnTo>
                    <a:pt x="19" y="149"/>
                  </a:lnTo>
                  <a:lnTo>
                    <a:pt x="24" y="143"/>
                  </a:lnTo>
                  <a:lnTo>
                    <a:pt x="30" y="138"/>
                  </a:lnTo>
                  <a:lnTo>
                    <a:pt x="35" y="132"/>
                  </a:lnTo>
                  <a:lnTo>
                    <a:pt x="39" y="126"/>
                  </a:lnTo>
                  <a:lnTo>
                    <a:pt x="43" y="120"/>
                  </a:lnTo>
                  <a:lnTo>
                    <a:pt x="49" y="104"/>
                  </a:lnTo>
                  <a:lnTo>
                    <a:pt x="54" y="87"/>
                  </a:lnTo>
                  <a:lnTo>
                    <a:pt x="60" y="69"/>
                  </a:lnTo>
                  <a:lnTo>
                    <a:pt x="69" y="50"/>
                  </a:lnTo>
                  <a:lnTo>
                    <a:pt x="75" y="42"/>
                  </a:lnTo>
                  <a:lnTo>
                    <a:pt x="82" y="33"/>
                  </a:lnTo>
                  <a:lnTo>
                    <a:pt x="89" y="24"/>
                  </a:lnTo>
                  <a:lnTo>
                    <a:pt x="98" y="16"/>
                  </a:lnTo>
                  <a:lnTo>
                    <a:pt x="106" y="9"/>
                  </a:lnTo>
                  <a:lnTo>
                    <a:pt x="115" y="4"/>
                  </a:lnTo>
                  <a:lnTo>
                    <a:pt x="126" y="1"/>
                  </a:lnTo>
                  <a:lnTo>
                    <a:pt x="136" y="0"/>
                  </a:lnTo>
                  <a:close/>
                </a:path>
              </a:pathLst>
            </a:custGeom>
            <a:solidFill>
              <a:srgbClr val="C1995B"/>
            </a:solidFill>
            <a:ln w="9525">
              <a:noFill/>
              <a:round/>
              <a:headEnd/>
              <a:tailEnd/>
            </a:ln>
          </p:spPr>
          <p:txBody>
            <a:bodyPr/>
            <a:lstStyle/>
            <a:p>
              <a:endParaRPr lang="tr-TR"/>
            </a:p>
          </p:txBody>
        </p:sp>
        <p:sp>
          <p:nvSpPr>
            <p:cNvPr id="38" name="Freeform 102"/>
            <p:cNvSpPr>
              <a:spLocks/>
            </p:cNvSpPr>
            <p:nvPr/>
          </p:nvSpPr>
          <p:spPr bwMode="auto">
            <a:xfrm>
              <a:off x="986" y="2278"/>
              <a:ext cx="10" cy="10"/>
            </a:xfrm>
            <a:custGeom>
              <a:avLst/>
              <a:gdLst/>
              <a:ahLst/>
              <a:cxnLst>
                <a:cxn ang="0">
                  <a:pos x="5" y="17"/>
                </a:cxn>
                <a:cxn ang="0">
                  <a:pos x="9" y="19"/>
                </a:cxn>
                <a:cxn ang="0">
                  <a:pos x="12" y="19"/>
                </a:cxn>
                <a:cxn ang="0">
                  <a:pos x="15" y="17"/>
                </a:cxn>
                <a:cxn ang="0">
                  <a:pos x="19" y="15"/>
                </a:cxn>
                <a:cxn ang="0">
                  <a:pos x="20" y="11"/>
                </a:cxn>
                <a:cxn ang="0">
                  <a:pos x="20" y="8"/>
                </a:cxn>
                <a:cxn ang="0">
                  <a:pos x="19" y="4"/>
                </a:cxn>
                <a:cxn ang="0">
                  <a:pos x="17" y="1"/>
                </a:cxn>
                <a:cxn ang="0">
                  <a:pos x="13" y="0"/>
                </a:cxn>
                <a:cxn ang="0">
                  <a:pos x="10" y="0"/>
                </a:cxn>
                <a:cxn ang="0">
                  <a:pos x="6" y="1"/>
                </a:cxn>
                <a:cxn ang="0">
                  <a:pos x="3" y="3"/>
                </a:cxn>
                <a:cxn ang="0">
                  <a:pos x="0" y="7"/>
                </a:cxn>
                <a:cxn ang="0">
                  <a:pos x="0" y="10"/>
                </a:cxn>
                <a:cxn ang="0">
                  <a:pos x="3" y="14"/>
                </a:cxn>
                <a:cxn ang="0">
                  <a:pos x="5" y="17"/>
                </a:cxn>
              </a:cxnLst>
              <a:rect l="0" t="0" r="r" b="b"/>
              <a:pathLst>
                <a:path w="20" h="19">
                  <a:moveTo>
                    <a:pt x="5" y="17"/>
                  </a:moveTo>
                  <a:lnTo>
                    <a:pt x="9" y="19"/>
                  </a:lnTo>
                  <a:lnTo>
                    <a:pt x="12" y="19"/>
                  </a:lnTo>
                  <a:lnTo>
                    <a:pt x="15" y="17"/>
                  </a:lnTo>
                  <a:lnTo>
                    <a:pt x="19" y="15"/>
                  </a:lnTo>
                  <a:lnTo>
                    <a:pt x="20" y="11"/>
                  </a:lnTo>
                  <a:lnTo>
                    <a:pt x="20" y="8"/>
                  </a:lnTo>
                  <a:lnTo>
                    <a:pt x="19" y="4"/>
                  </a:lnTo>
                  <a:lnTo>
                    <a:pt x="17" y="1"/>
                  </a:lnTo>
                  <a:lnTo>
                    <a:pt x="13" y="0"/>
                  </a:lnTo>
                  <a:lnTo>
                    <a:pt x="10" y="0"/>
                  </a:lnTo>
                  <a:lnTo>
                    <a:pt x="6" y="1"/>
                  </a:lnTo>
                  <a:lnTo>
                    <a:pt x="3" y="3"/>
                  </a:lnTo>
                  <a:lnTo>
                    <a:pt x="0" y="7"/>
                  </a:lnTo>
                  <a:lnTo>
                    <a:pt x="0" y="10"/>
                  </a:lnTo>
                  <a:lnTo>
                    <a:pt x="3" y="14"/>
                  </a:lnTo>
                  <a:lnTo>
                    <a:pt x="5" y="17"/>
                  </a:lnTo>
                  <a:close/>
                </a:path>
              </a:pathLst>
            </a:custGeom>
            <a:solidFill>
              <a:srgbClr val="C1995B"/>
            </a:solidFill>
            <a:ln w="9525">
              <a:noFill/>
              <a:round/>
              <a:headEnd/>
              <a:tailEnd/>
            </a:ln>
          </p:spPr>
          <p:txBody>
            <a:bodyPr/>
            <a:lstStyle/>
            <a:p>
              <a:endParaRPr lang="tr-TR"/>
            </a:p>
          </p:txBody>
        </p:sp>
        <p:sp>
          <p:nvSpPr>
            <p:cNvPr id="39" name="Freeform 103"/>
            <p:cNvSpPr>
              <a:spLocks/>
            </p:cNvSpPr>
            <p:nvPr/>
          </p:nvSpPr>
          <p:spPr bwMode="auto">
            <a:xfrm>
              <a:off x="930" y="2352"/>
              <a:ext cx="10" cy="9"/>
            </a:xfrm>
            <a:custGeom>
              <a:avLst/>
              <a:gdLst/>
              <a:ahLst/>
              <a:cxnLst>
                <a:cxn ang="0">
                  <a:pos x="4" y="17"/>
                </a:cxn>
                <a:cxn ang="0">
                  <a:pos x="8" y="20"/>
                </a:cxn>
                <a:cxn ang="0">
                  <a:pos x="11" y="20"/>
                </a:cxn>
                <a:cxn ang="0">
                  <a:pos x="15" y="17"/>
                </a:cxn>
                <a:cxn ang="0">
                  <a:pos x="17" y="15"/>
                </a:cxn>
                <a:cxn ang="0">
                  <a:pos x="19" y="12"/>
                </a:cxn>
                <a:cxn ang="0">
                  <a:pos x="19" y="8"/>
                </a:cxn>
                <a:cxn ang="0">
                  <a:pos x="17" y="5"/>
                </a:cxn>
                <a:cxn ang="0">
                  <a:pos x="15" y="1"/>
                </a:cxn>
                <a:cxn ang="0">
                  <a:pos x="11" y="0"/>
                </a:cxn>
                <a:cxn ang="0">
                  <a:pos x="8" y="0"/>
                </a:cxn>
                <a:cxn ang="0">
                  <a:pos x="4" y="1"/>
                </a:cxn>
                <a:cxn ang="0">
                  <a:pos x="2" y="4"/>
                </a:cxn>
                <a:cxn ang="0">
                  <a:pos x="0" y="7"/>
                </a:cxn>
                <a:cxn ang="0">
                  <a:pos x="0" y="10"/>
                </a:cxn>
                <a:cxn ang="0">
                  <a:pos x="2" y="14"/>
                </a:cxn>
                <a:cxn ang="0">
                  <a:pos x="4" y="17"/>
                </a:cxn>
              </a:cxnLst>
              <a:rect l="0" t="0" r="r" b="b"/>
              <a:pathLst>
                <a:path w="19" h="20">
                  <a:moveTo>
                    <a:pt x="4" y="17"/>
                  </a:moveTo>
                  <a:lnTo>
                    <a:pt x="8" y="20"/>
                  </a:lnTo>
                  <a:lnTo>
                    <a:pt x="11" y="20"/>
                  </a:lnTo>
                  <a:lnTo>
                    <a:pt x="15" y="17"/>
                  </a:lnTo>
                  <a:lnTo>
                    <a:pt x="17" y="15"/>
                  </a:lnTo>
                  <a:lnTo>
                    <a:pt x="19" y="12"/>
                  </a:lnTo>
                  <a:lnTo>
                    <a:pt x="19" y="8"/>
                  </a:lnTo>
                  <a:lnTo>
                    <a:pt x="17" y="5"/>
                  </a:lnTo>
                  <a:lnTo>
                    <a:pt x="15" y="1"/>
                  </a:lnTo>
                  <a:lnTo>
                    <a:pt x="11" y="0"/>
                  </a:lnTo>
                  <a:lnTo>
                    <a:pt x="8" y="0"/>
                  </a:lnTo>
                  <a:lnTo>
                    <a:pt x="4" y="1"/>
                  </a:lnTo>
                  <a:lnTo>
                    <a:pt x="2" y="4"/>
                  </a:lnTo>
                  <a:lnTo>
                    <a:pt x="0" y="7"/>
                  </a:lnTo>
                  <a:lnTo>
                    <a:pt x="0" y="10"/>
                  </a:lnTo>
                  <a:lnTo>
                    <a:pt x="2" y="14"/>
                  </a:lnTo>
                  <a:lnTo>
                    <a:pt x="4" y="17"/>
                  </a:lnTo>
                  <a:close/>
                </a:path>
              </a:pathLst>
            </a:custGeom>
            <a:solidFill>
              <a:srgbClr val="C1995B"/>
            </a:solidFill>
            <a:ln w="9525">
              <a:noFill/>
              <a:round/>
              <a:headEnd/>
              <a:tailEnd/>
            </a:ln>
          </p:spPr>
          <p:txBody>
            <a:bodyPr/>
            <a:lstStyle/>
            <a:p>
              <a:endParaRPr lang="tr-TR"/>
            </a:p>
          </p:txBody>
        </p:sp>
        <p:sp>
          <p:nvSpPr>
            <p:cNvPr id="40" name="Freeform 104"/>
            <p:cNvSpPr>
              <a:spLocks/>
            </p:cNvSpPr>
            <p:nvPr/>
          </p:nvSpPr>
          <p:spPr bwMode="auto">
            <a:xfrm>
              <a:off x="954" y="2345"/>
              <a:ext cx="8" cy="9"/>
            </a:xfrm>
            <a:custGeom>
              <a:avLst/>
              <a:gdLst/>
              <a:ahLst/>
              <a:cxnLst>
                <a:cxn ang="0">
                  <a:pos x="15" y="18"/>
                </a:cxn>
                <a:cxn ang="0">
                  <a:pos x="12" y="14"/>
                </a:cxn>
                <a:cxn ang="0">
                  <a:pos x="7" y="10"/>
                </a:cxn>
                <a:cxn ang="0">
                  <a:pos x="5" y="6"/>
                </a:cxn>
                <a:cxn ang="0">
                  <a:pos x="2" y="3"/>
                </a:cxn>
                <a:cxn ang="0">
                  <a:pos x="2" y="0"/>
                </a:cxn>
                <a:cxn ang="0">
                  <a:pos x="1" y="0"/>
                </a:cxn>
                <a:cxn ang="0">
                  <a:pos x="0" y="0"/>
                </a:cxn>
                <a:cxn ang="0">
                  <a:pos x="1" y="3"/>
                </a:cxn>
                <a:cxn ang="0">
                  <a:pos x="4" y="6"/>
                </a:cxn>
                <a:cxn ang="0">
                  <a:pos x="6" y="11"/>
                </a:cxn>
                <a:cxn ang="0">
                  <a:pos x="10" y="15"/>
                </a:cxn>
                <a:cxn ang="0">
                  <a:pos x="14" y="19"/>
                </a:cxn>
                <a:cxn ang="0">
                  <a:pos x="15" y="19"/>
                </a:cxn>
                <a:cxn ang="0">
                  <a:pos x="15" y="19"/>
                </a:cxn>
                <a:cxn ang="0">
                  <a:pos x="15" y="18"/>
                </a:cxn>
                <a:cxn ang="0">
                  <a:pos x="15" y="18"/>
                </a:cxn>
              </a:cxnLst>
              <a:rect l="0" t="0" r="r" b="b"/>
              <a:pathLst>
                <a:path w="15" h="19">
                  <a:moveTo>
                    <a:pt x="15" y="18"/>
                  </a:moveTo>
                  <a:lnTo>
                    <a:pt x="12" y="14"/>
                  </a:lnTo>
                  <a:lnTo>
                    <a:pt x="7" y="10"/>
                  </a:lnTo>
                  <a:lnTo>
                    <a:pt x="5" y="6"/>
                  </a:lnTo>
                  <a:lnTo>
                    <a:pt x="2" y="3"/>
                  </a:lnTo>
                  <a:lnTo>
                    <a:pt x="2" y="0"/>
                  </a:lnTo>
                  <a:lnTo>
                    <a:pt x="1" y="0"/>
                  </a:lnTo>
                  <a:lnTo>
                    <a:pt x="0" y="0"/>
                  </a:lnTo>
                  <a:lnTo>
                    <a:pt x="1" y="3"/>
                  </a:lnTo>
                  <a:lnTo>
                    <a:pt x="4" y="6"/>
                  </a:lnTo>
                  <a:lnTo>
                    <a:pt x="6" y="11"/>
                  </a:lnTo>
                  <a:lnTo>
                    <a:pt x="10" y="15"/>
                  </a:lnTo>
                  <a:lnTo>
                    <a:pt x="14" y="19"/>
                  </a:lnTo>
                  <a:lnTo>
                    <a:pt x="15" y="19"/>
                  </a:lnTo>
                  <a:lnTo>
                    <a:pt x="15" y="19"/>
                  </a:lnTo>
                  <a:lnTo>
                    <a:pt x="15" y="18"/>
                  </a:lnTo>
                  <a:lnTo>
                    <a:pt x="15" y="18"/>
                  </a:lnTo>
                  <a:close/>
                </a:path>
              </a:pathLst>
            </a:custGeom>
            <a:solidFill>
              <a:srgbClr val="000000"/>
            </a:solidFill>
            <a:ln w="9525">
              <a:noFill/>
              <a:round/>
              <a:headEnd/>
              <a:tailEnd/>
            </a:ln>
          </p:spPr>
          <p:txBody>
            <a:bodyPr/>
            <a:lstStyle/>
            <a:p>
              <a:endParaRPr lang="tr-TR"/>
            </a:p>
          </p:txBody>
        </p:sp>
        <p:sp>
          <p:nvSpPr>
            <p:cNvPr id="41" name="Freeform 105"/>
            <p:cNvSpPr>
              <a:spLocks/>
            </p:cNvSpPr>
            <p:nvPr/>
          </p:nvSpPr>
          <p:spPr bwMode="auto">
            <a:xfrm>
              <a:off x="970" y="2335"/>
              <a:ext cx="16" cy="14"/>
            </a:xfrm>
            <a:custGeom>
              <a:avLst/>
              <a:gdLst/>
              <a:ahLst/>
              <a:cxnLst>
                <a:cxn ang="0">
                  <a:pos x="5" y="0"/>
                </a:cxn>
                <a:cxn ang="0">
                  <a:pos x="10" y="1"/>
                </a:cxn>
                <a:cxn ang="0">
                  <a:pos x="13" y="2"/>
                </a:cxn>
                <a:cxn ang="0">
                  <a:pos x="16" y="3"/>
                </a:cxn>
                <a:cxn ang="0">
                  <a:pos x="21" y="4"/>
                </a:cxn>
                <a:cxn ang="0">
                  <a:pos x="25" y="8"/>
                </a:cxn>
                <a:cxn ang="0">
                  <a:pos x="28" y="10"/>
                </a:cxn>
                <a:cxn ang="0">
                  <a:pos x="30" y="11"/>
                </a:cxn>
                <a:cxn ang="0">
                  <a:pos x="31" y="13"/>
                </a:cxn>
                <a:cxn ang="0">
                  <a:pos x="33" y="14"/>
                </a:cxn>
                <a:cxn ang="0">
                  <a:pos x="33" y="16"/>
                </a:cxn>
                <a:cxn ang="0">
                  <a:pos x="33" y="17"/>
                </a:cxn>
                <a:cxn ang="0">
                  <a:pos x="30" y="17"/>
                </a:cxn>
                <a:cxn ang="0">
                  <a:pos x="29" y="17"/>
                </a:cxn>
                <a:cxn ang="0">
                  <a:pos x="28" y="18"/>
                </a:cxn>
                <a:cxn ang="0">
                  <a:pos x="27" y="19"/>
                </a:cxn>
                <a:cxn ang="0">
                  <a:pos x="26" y="21"/>
                </a:cxn>
                <a:cxn ang="0">
                  <a:pos x="23" y="23"/>
                </a:cxn>
                <a:cxn ang="0">
                  <a:pos x="19" y="26"/>
                </a:cxn>
                <a:cxn ang="0">
                  <a:pos x="14" y="27"/>
                </a:cxn>
                <a:cxn ang="0">
                  <a:pos x="10" y="26"/>
                </a:cxn>
                <a:cxn ang="0">
                  <a:pos x="6" y="24"/>
                </a:cxn>
                <a:cxn ang="0">
                  <a:pos x="4" y="19"/>
                </a:cxn>
                <a:cxn ang="0">
                  <a:pos x="3" y="15"/>
                </a:cxn>
                <a:cxn ang="0">
                  <a:pos x="3" y="11"/>
                </a:cxn>
                <a:cxn ang="0">
                  <a:pos x="3" y="8"/>
                </a:cxn>
                <a:cxn ang="0">
                  <a:pos x="1" y="6"/>
                </a:cxn>
                <a:cxn ang="0">
                  <a:pos x="1" y="4"/>
                </a:cxn>
                <a:cxn ang="0">
                  <a:pos x="0" y="2"/>
                </a:cxn>
                <a:cxn ang="0">
                  <a:pos x="0" y="1"/>
                </a:cxn>
                <a:cxn ang="0">
                  <a:pos x="1" y="0"/>
                </a:cxn>
                <a:cxn ang="0">
                  <a:pos x="3" y="0"/>
                </a:cxn>
                <a:cxn ang="0">
                  <a:pos x="5" y="0"/>
                </a:cxn>
              </a:cxnLst>
              <a:rect l="0" t="0" r="r" b="b"/>
              <a:pathLst>
                <a:path w="33" h="27">
                  <a:moveTo>
                    <a:pt x="5" y="0"/>
                  </a:moveTo>
                  <a:lnTo>
                    <a:pt x="10" y="1"/>
                  </a:lnTo>
                  <a:lnTo>
                    <a:pt x="13" y="2"/>
                  </a:lnTo>
                  <a:lnTo>
                    <a:pt x="16" y="3"/>
                  </a:lnTo>
                  <a:lnTo>
                    <a:pt x="21" y="4"/>
                  </a:lnTo>
                  <a:lnTo>
                    <a:pt x="25" y="8"/>
                  </a:lnTo>
                  <a:lnTo>
                    <a:pt x="28" y="10"/>
                  </a:lnTo>
                  <a:lnTo>
                    <a:pt x="30" y="11"/>
                  </a:lnTo>
                  <a:lnTo>
                    <a:pt x="31" y="13"/>
                  </a:lnTo>
                  <a:lnTo>
                    <a:pt x="33" y="14"/>
                  </a:lnTo>
                  <a:lnTo>
                    <a:pt x="33" y="16"/>
                  </a:lnTo>
                  <a:lnTo>
                    <a:pt x="33" y="17"/>
                  </a:lnTo>
                  <a:lnTo>
                    <a:pt x="30" y="17"/>
                  </a:lnTo>
                  <a:lnTo>
                    <a:pt x="29" y="17"/>
                  </a:lnTo>
                  <a:lnTo>
                    <a:pt x="28" y="18"/>
                  </a:lnTo>
                  <a:lnTo>
                    <a:pt x="27" y="19"/>
                  </a:lnTo>
                  <a:lnTo>
                    <a:pt x="26" y="21"/>
                  </a:lnTo>
                  <a:lnTo>
                    <a:pt x="23" y="23"/>
                  </a:lnTo>
                  <a:lnTo>
                    <a:pt x="19" y="26"/>
                  </a:lnTo>
                  <a:lnTo>
                    <a:pt x="14" y="27"/>
                  </a:lnTo>
                  <a:lnTo>
                    <a:pt x="10" y="26"/>
                  </a:lnTo>
                  <a:lnTo>
                    <a:pt x="6" y="24"/>
                  </a:lnTo>
                  <a:lnTo>
                    <a:pt x="4" y="19"/>
                  </a:lnTo>
                  <a:lnTo>
                    <a:pt x="3" y="15"/>
                  </a:lnTo>
                  <a:lnTo>
                    <a:pt x="3" y="11"/>
                  </a:lnTo>
                  <a:lnTo>
                    <a:pt x="3" y="8"/>
                  </a:lnTo>
                  <a:lnTo>
                    <a:pt x="1" y="6"/>
                  </a:lnTo>
                  <a:lnTo>
                    <a:pt x="1" y="4"/>
                  </a:lnTo>
                  <a:lnTo>
                    <a:pt x="0" y="2"/>
                  </a:lnTo>
                  <a:lnTo>
                    <a:pt x="0" y="1"/>
                  </a:lnTo>
                  <a:lnTo>
                    <a:pt x="1" y="0"/>
                  </a:lnTo>
                  <a:lnTo>
                    <a:pt x="3" y="0"/>
                  </a:lnTo>
                  <a:lnTo>
                    <a:pt x="5" y="0"/>
                  </a:lnTo>
                  <a:close/>
                </a:path>
              </a:pathLst>
            </a:custGeom>
            <a:solidFill>
              <a:srgbClr val="B20019"/>
            </a:solidFill>
            <a:ln w="9525">
              <a:noFill/>
              <a:round/>
              <a:headEnd/>
              <a:tailEnd/>
            </a:ln>
          </p:spPr>
          <p:txBody>
            <a:bodyPr/>
            <a:lstStyle/>
            <a:p>
              <a:endParaRPr lang="tr-TR"/>
            </a:p>
          </p:txBody>
        </p:sp>
        <p:sp>
          <p:nvSpPr>
            <p:cNvPr id="42" name="Freeform 106"/>
            <p:cNvSpPr>
              <a:spLocks/>
            </p:cNvSpPr>
            <p:nvPr/>
          </p:nvSpPr>
          <p:spPr bwMode="auto">
            <a:xfrm>
              <a:off x="972" y="2337"/>
              <a:ext cx="11" cy="9"/>
            </a:xfrm>
            <a:custGeom>
              <a:avLst/>
              <a:gdLst/>
              <a:ahLst/>
              <a:cxnLst>
                <a:cxn ang="0">
                  <a:pos x="1" y="0"/>
                </a:cxn>
                <a:cxn ang="0">
                  <a:pos x="4" y="1"/>
                </a:cxn>
                <a:cxn ang="0">
                  <a:pos x="9" y="3"/>
                </a:cxn>
                <a:cxn ang="0">
                  <a:pos x="14" y="5"/>
                </a:cxn>
                <a:cxn ang="0">
                  <a:pos x="17" y="7"/>
                </a:cxn>
                <a:cxn ang="0">
                  <a:pos x="19" y="8"/>
                </a:cxn>
                <a:cxn ang="0">
                  <a:pos x="22" y="11"/>
                </a:cxn>
                <a:cxn ang="0">
                  <a:pos x="23" y="12"/>
                </a:cxn>
                <a:cxn ang="0">
                  <a:pos x="23" y="13"/>
                </a:cxn>
                <a:cxn ang="0">
                  <a:pos x="21" y="15"/>
                </a:cxn>
                <a:cxn ang="0">
                  <a:pos x="19" y="16"/>
                </a:cxn>
                <a:cxn ang="0">
                  <a:pos x="17" y="18"/>
                </a:cxn>
                <a:cxn ang="0">
                  <a:pos x="14" y="18"/>
                </a:cxn>
                <a:cxn ang="0">
                  <a:pos x="11" y="16"/>
                </a:cxn>
                <a:cxn ang="0">
                  <a:pos x="9" y="15"/>
                </a:cxn>
                <a:cxn ang="0">
                  <a:pos x="7" y="13"/>
                </a:cxn>
                <a:cxn ang="0">
                  <a:pos x="4" y="11"/>
                </a:cxn>
                <a:cxn ang="0">
                  <a:pos x="3" y="7"/>
                </a:cxn>
                <a:cxn ang="0">
                  <a:pos x="2" y="5"/>
                </a:cxn>
                <a:cxn ang="0">
                  <a:pos x="1" y="3"/>
                </a:cxn>
                <a:cxn ang="0">
                  <a:pos x="0" y="1"/>
                </a:cxn>
                <a:cxn ang="0">
                  <a:pos x="0" y="0"/>
                </a:cxn>
                <a:cxn ang="0">
                  <a:pos x="0" y="0"/>
                </a:cxn>
                <a:cxn ang="0">
                  <a:pos x="0" y="0"/>
                </a:cxn>
                <a:cxn ang="0">
                  <a:pos x="1" y="0"/>
                </a:cxn>
              </a:cxnLst>
              <a:rect l="0" t="0" r="r" b="b"/>
              <a:pathLst>
                <a:path w="23" h="18">
                  <a:moveTo>
                    <a:pt x="1" y="0"/>
                  </a:moveTo>
                  <a:lnTo>
                    <a:pt x="4" y="1"/>
                  </a:lnTo>
                  <a:lnTo>
                    <a:pt x="9" y="3"/>
                  </a:lnTo>
                  <a:lnTo>
                    <a:pt x="14" y="5"/>
                  </a:lnTo>
                  <a:lnTo>
                    <a:pt x="17" y="7"/>
                  </a:lnTo>
                  <a:lnTo>
                    <a:pt x="19" y="8"/>
                  </a:lnTo>
                  <a:lnTo>
                    <a:pt x="22" y="11"/>
                  </a:lnTo>
                  <a:lnTo>
                    <a:pt x="23" y="12"/>
                  </a:lnTo>
                  <a:lnTo>
                    <a:pt x="23" y="13"/>
                  </a:lnTo>
                  <a:lnTo>
                    <a:pt x="21" y="15"/>
                  </a:lnTo>
                  <a:lnTo>
                    <a:pt x="19" y="16"/>
                  </a:lnTo>
                  <a:lnTo>
                    <a:pt x="17" y="18"/>
                  </a:lnTo>
                  <a:lnTo>
                    <a:pt x="14" y="18"/>
                  </a:lnTo>
                  <a:lnTo>
                    <a:pt x="11" y="16"/>
                  </a:lnTo>
                  <a:lnTo>
                    <a:pt x="9" y="15"/>
                  </a:lnTo>
                  <a:lnTo>
                    <a:pt x="7" y="13"/>
                  </a:lnTo>
                  <a:lnTo>
                    <a:pt x="4" y="11"/>
                  </a:lnTo>
                  <a:lnTo>
                    <a:pt x="3" y="7"/>
                  </a:lnTo>
                  <a:lnTo>
                    <a:pt x="2" y="5"/>
                  </a:lnTo>
                  <a:lnTo>
                    <a:pt x="1" y="3"/>
                  </a:lnTo>
                  <a:lnTo>
                    <a:pt x="0" y="1"/>
                  </a:lnTo>
                  <a:lnTo>
                    <a:pt x="0" y="0"/>
                  </a:lnTo>
                  <a:lnTo>
                    <a:pt x="0" y="0"/>
                  </a:lnTo>
                  <a:lnTo>
                    <a:pt x="0" y="0"/>
                  </a:lnTo>
                  <a:lnTo>
                    <a:pt x="1" y="0"/>
                  </a:lnTo>
                  <a:close/>
                </a:path>
              </a:pathLst>
            </a:custGeom>
            <a:solidFill>
              <a:srgbClr val="FFFFFF"/>
            </a:solidFill>
            <a:ln w="9525">
              <a:noFill/>
              <a:round/>
              <a:headEnd/>
              <a:tailEnd/>
            </a:ln>
          </p:spPr>
          <p:txBody>
            <a:bodyPr/>
            <a:lstStyle/>
            <a:p>
              <a:endParaRPr lang="tr-TR"/>
            </a:p>
          </p:txBody>
        </p:sp>
        <p:sp>
          <p:nvSpPr>
            <p:cNvPr id="43" name="Freeform 107"/>
            <p:cNvSpPr>
              <a:spLocks/>
            </p:cNvSpPr>
            <p:nvPr/>
          </p:nvSpPr>
          <p:spPr bwMode="auto">
            <a:xfrm>
              <a:off x="983" y="2333"/>
              <a:ext cx="8" cy="5"/>
            </a:xfrm>
            <a:custGeom>
              <a:avLst/>
              <a:gdLst/>
              <a:ahLst/>
              <a:cxnLst>
                <a:cxn ang="0">
                  <a:pos x="0" y="0"/>
                </a:cxn>
                <a:cxn ang="0">
                  <a:pos x="1" y="0"/>
                </a:cxn>
                <a:cxn ang="0">
                  <a:pos x="3" y="1"/>
                </a:cxn>
                <a:cxn ang="0">
                  <a:pos x="4" y="4"/>
                </a:cxn>
                <a:cxn ang="0">
                  <a:pos x="6" y="5"/>
                </a:cxn>
                <a:cxn ang="0">
                  <a:pos x="7" y="6"/>
                </a:cxn>
                <a:cxn ang="0">
                  <a:pos x="9" y="8"/>
                </a:cxn>
                <a:cxn ang="0">
                  <a:pos x="11" y="8"/>
                </a:cxn>
                <a:cxn ang="0">
                  <a:pos x="13" y="8"/>
                </a:cxn>
                <a:cxn ang="0">
                  <a:pos x="15" y="7"/>
                </a:cxn>
                <a:cxn ang="0">
                  <a:pos x="16" y="7"/>
                </a:cxn>
                <a:cxn ang="0">
                  <a:pos x="16" y="8"/>
                </a:cxn>
                <a:cxn ang="0">
                  <a:pos x="15" y="9"/>
                </a:cxn>
                <a:cxn ang="0">
                  <a:pos x="14" y="10"/>
                </a:cxn>
                <a:cxn ang="0">
                  <a:pos x="13" y="10"/>
                </a:cxn>
                <a:cxn ang="0">
                  <a:pos x="10" y="10"/>
                </a:cxn>
                <a:cxn ang="0">
                  <a:pos x="9" y="9"/>
                </a:cxn>
                <a:cxn ang="0">
                  <a:pos x="7" y="8"/>
                </a:cxn>
                <a:cxn ang="0">
                  <a:pos x="6" y="6"/>
                </a:cxn>
                <a:cxn ang="0">
                  <a:pos x="4" y="5"/>
                </a:cxn>
                <a:cxn ang="0">
                  <a:pos x="3" y="4"/>
                </a:cxn>
                <a:cxn ang="0">
                  <a:pos x="2" y="2"/>
                </a:cxn>
                <a:cxn ang="0">
                  <a:pos x="2" y="2"/>
                </a:cxn>
                <a:cxn ang="0">
                  <a:pos x="1" y="2"/>
                </a:cxn>
                <a:cxn ang="0">
                  <a:pos x="0" y="2"/>
                </a:cxn>
                <a:cxn ang="0">
                  <a:pos x="0" y="2"/>
                </a:cxn>
                <a:cxn ang="0">
                  <a:pos x="0" y="1"/>
                </a:cxn>
                <a:cxn ang="0">
                  <a:pos x="0" y="1"/>
                </a:cxn>
                <a:cxn ang="0">
                  <a:pos x="0" y="0"/>
                </a:cxn>
              </a:cxnLst>
              <a:rect l="0" t="0" r="r" b="b"/>
              <a:pathLst>
                <a:path w="16" h="10">
                  <a:moveTo>
                    <a:pt x="0" y="0"/>
                  </a:moveTo>
                  <a:lnTo>
                    <a:pt x="1" y="0"/>
                  </a:lnTo>
                  <a:lnTo>
                    <a:pt x="3" y="1"/>
                  </a:lnTo>
                  <a:lnTo>
                    <a:pt x="4" y="4"/>
                  </a:lnTo>
                  <a:lnTo>
                    <a:pt x="6" y="5"/>
                  </a:lnTo>
                  <a:lnTo>
                    <a:pt x="7" y="6"/>
                  </a:lnTo>
                  <a:lnTo>
                    <a:pt x="9" y="8"/>
                  </a:lnTo>
                  <a:lnTo>
                    <a:pt x="11" y="8"/>
                  </a:lnTo>
                  <a:lnTo>
                    <a:pt x="13" y="8"/>
                  </a:lnTo>
                  <a:lnTo>
                    <a:pt x="15" y="7"/>
                  </a:lnTo>
                  <a:lnTo>
                    <a:pt x="16" y="7"/>
                  </a:lnTo>
                  <a:lnTo>
                    <a:pt x="16" y="8"/>
                  </a:lnTo>
                  <a:lnTo>
                    <a:pt x="15" y="9"/>
                  </a:lnTo>
                  <a:lnTo>
                    <a:pt x="14" y="10"/>
                  </a:lnTo>
                  <a:lnTo>
                    <a:pt x="13" y="10"/>
                  </a:lnTo>
                  <a:lnTo>
                    <a:pt x="10" y="10"/>
                  </a:lnTo>
                  <a:lnTo>
                    <a:pt x="9" y="9"/>
                  </a:lnTo>
                  <a:lnTo>
                    <a:pt x="7" y="8"/>
                  </a:lnTo>
                  <a:lnTo>
                    <a:pt x="6" y="6"/>
                  </a:lnTo>
                  <a:lnTo>
                    <a:pt x="4" y="5"/>
                  </a:lnTo>
                  <a:lnTo>
                    <a:pt x="3" y="4"/>
                  </a:lnTo>
                  <a:lnTo>
                    <a:pt x="2" y="2"/>
                  </a:lnTo>
                  <a:lnTo>
                    <a:pt x="2" y="2"/>
                  </a:lnTo>
                  <a:lnTo>
                    <a:pt x="1" y="2"/>
                  </a:lnTo>
                  <a:lnTo>
                    <a:pt x="0" y="2"/>
                  </a:lnTo>
                  <a:lnTo>
                    <a:pt x="0" y="2"/>
                  </a:lnTo>
                  <a:lnTo>
                    <a:pt x="0" y="1"/>
                  </a:lnTo>
                  <a:lnTo>
                    <a:pt x="0" y="1"/>
                  </a:lnTo>
                  <a:lnTo>
                    <a:pt x="0" y="0"/>
                  </a:lnTo>
                  <a:close/>
                </a:path>
              </a:pathLst>
            </a:custGeom>
            <a:solidFill>
              <a:srgbClr val="000000"/>
            </a:solidFill>
            <a:ln w="9525">
              <a:noFill/>
              <a:round/>
              <a:headEnd/>
              <a:tailEnd/>
            </a:ln>
          </p:spPr>
          <p:txBody>
            <a:bodyPr/>
            <a:lstStyle/>
            <a:p>
              <a:endParaRPr lang="tr-TR"/>
            </a:p>
          </p:txBody>
        </p:sp>
        <p:sp>
          <p:nvSpPr>
            <p:cNvPr id="44" name="Freeform 108"/>
            <p:cNvSpPr>
              <a:spLocks/>
            </p:cNvSpPr>
            <p:nvPr/>
          </p:nvSpPr>
          <p:spPr bwMode="auto">
            <a:xfrm>
              <a:off x="978" y="2313"/>
              <a:ext cx="11" cy="10"/>
            </a:xfrm>
            <a:custGeom>
              <a:avLst/>
              <a:gdLst/>
              <a:ahLst/>
              <a:cxnLst>
                <a:cxn ang="0">
                  <a:pos x="23" y="16"/>
                </a:cxn>
                <a:cxn ang="0">
                  <a:pos x="21" y="13"/>
                </a:cxn>
                <a:cxn ang="0">
                  <a:pos x="20" y="9"/>
                </a:cxn>
                <a:cxn ang="0">
                  <a:pos x="16" y="7"/>
                </a:cxn>
                <a:cxn ang="0">
                  <a:pos x="12" y="6"/>
                </a:cxn>
                <a:cxn ang="0">
                  <a:pos x="10" y="5"/>
                </a:cxn>
                <a:cxn ang="0">
                  <a:pos x="6" y="3"/>
                </a:cxn>
                <a:cxn ang="0">
                  <a:pos x="4" y="1"/>
                </a:cxn>
                <a:cxn ang="0">
                  <a:pos x="3" y="1"/>
                </a:cxn>
                <a:cxn ang="0">
                  <a:pos x="1" y="0"/>
                </a:cxn>
                <a:cxn ang="0">
                  <a:pos x="0" y="0"/>
                </a:cxn>
                <a:cxn ang="0">
                  <a:pos x="0" y="1"/>
                </a:cxn>
                <a:cxn ang="0">
                  <a:pos x="1" y="2"/>
                </a:cxn>
                <a:cxn ang="0">
                  <a:pos x="4" y="5"/>
                </a:cxn>
                <a:cxn ang="0">
                  <a:pos x="6" y="6"/>
                </a:cxn>
                <a:cxn ang="0">
                  <a:pos x="8" y="8"/>
                </a:cxn>
                <a:cxn ang="0">
                  <a:pos x="10" y="9"/>
                </a:cxn>
                <a:cxn ang="0">
                  <a:pos x="11" y="10"/>
                </a:cxn>
                <a:cxn ang="0">
                  <a:pos x="12" y="13"/>
                </a:cxn>
                <a:cxn ang="0">
                  <a:pos x="13" y="14"/>
                </a:cxn>
                <a:cxn ang="0">
                  <a:pos x="15" y="15"/>
                </a:cxn>
                <a:cxn ang="0">
                  <a:pos x="16" y="15"/>
                </a:cxn>
                <a:cxn ang="0">
                  <a:pos x="19" y="16"/>
                </a:cxn>
                <a:cxn ang="0">
                  <a:pos x="20" y="17"/>
                </a:cxn>
                <a:cxn ang="0">
                  <a:pos x="21" y="18"/>
                </a:cxn>
                <a:cxn ang="0">
                  <a:pos x="22" y="20"/>
                </a:cxn>
                <a:cxn ang="0">
                  <a:pos x="23" y="20"/>
                </a:cxn>
                <a:cxn ang="0">
                  <a:pos x="23" y="18"/>
                </a:cxn>
                <a:cxn ang="0">
                  <a:pos x="23" y="16"/>
                </a:cxn>
              </a:cxnLst>
              <a:rect l="0" t="0" r="r" b="b"/>
              <a:pathLst>
                <a:path w="23" h="20">
                  <a:moveTo>
                    <a:pt x="23" y="16"/>
                  </a:moveTo>
                  <a:lnTo>
                    <a:pt x="21" y="13"/>
                  </a:lnTo>
                  <a:lnTo>
                    <a:pt x="20" y="9"/>
                  </a:lnTo>
                  <a:lnTo>
                    <a:pt x="16" y="7"/>
                  </a:lnTo>
                  <a:lnTo>
                    <a:pt x="12" y="6"/>
                  </a:lnTo>
                  <a:lnTo>
                    <a:pt x="10" y="5"/>
                  </a:lnTo>
                  <a:lnTo>
                    <a:pt x="6" y="3"/>
                  </a:lnTo>
                  <a:lnTo>
                    <a:pt x="4" y="1"/>
                  </a:lnTo>
                  <a:lnTo>
                    <a:pt x="3" y="1"/>
                  </a:lnTo>
                  <a:lnTo>
                    <a:pt x="1" y="0"/>
                  </a:lnTo>
                  <a:lnTo>
                    <a:pt x="0" y="0"/>
                  </a:lnTo>
                  <a:lnTo>
                    <a:pt x="0" y="1"/>
                  </a:lnTo>
                  <a:lnTo>
                    <a:pt x="1" y="2"/>
                  </a:lnTo>
                  <a:lnTo>
                    <a:pt x="4" y="5"/>
                  </a:lnTo>
                  <a:lnTo>
                    <a:pt x="6" y="6"/>
                  </a:lnTo>
                  <a:lnTo>
                    <a:pt x="8" y="8"/>
                  </a:lnTo>
                  <a:lnTo>
                    <a:pt x="10" y="9"/>
                  </a:lnTo>
                  <a:lnTo>
                    <a:pt x="11" y="10"/>
                  </a:lnTo>
                  <a:lnTo>
                    <a:pt x="12" y="13"/>
                  </a:lnTo>
                  <a:lnTo>
                    <a:pt x="13" y="14"/>
                  </a:lnTo>
                  <a:lnTo>
                    <a:pt x="15" y="15"/>
                  </a:lnTo>
                  <a:lnTo>
                    <a:pt x="16" y="15"/>
                  </a:lnTo>
                  <a:lnTo>
                    <a:pt x="19" y="16"/>
                  </a:lnTo>
                  <a:lnTo>
                    <a:pt x="20" y="17"/>
                  </a:lnTo>
                  <a:lnTo>
                    <a:pt x="21" y="18"/>
                  </a:lnTo>
                  <a:lnTo>
                    <a:pt x="22" y="20"/>
                  </a:lnTo>
                  <a:lnTo>
                    <a:pt x="23" y="20"/>
                  </a:lnTo>
                  <a:lnTo>
                    <a:pt x="23" y="18"/>
                  </a:lnTo>
                  <a:lnTo>
                    <a:pt x="23" y="16"/>
                  </a:lnTo>
                  <a:close/>
                </a:path>
              </a:pathLst>
            </a:custGeom>
            <a:solidFill>
              <a:srgbClr val="000000"/>
            </a:solidFill>
            <a:ln w="9525">
              <a:noFill/>
              <a:round/>
              <a:headEnd/>
              <a:tailEnd/>
            </a:ln>
          </p:spPr>
          <p:txBody>
            <a:bodyPr/>
            <a:lstStyle/>
            <a:p>
              <a:endParaRPr lang="tr-TR"/>
            </a:p>
          </p:txBody>
        </p:sp>
        <p:sp>
          <p:nvSpPr>
            <p:cNvPr id="45" name="Freeform 109"/>
            <p:cNvSpPr>
              <a:spLocks/>
            </p:cNvSpPr>
            <p:nvPr/>
          </p:nvSpPr>
          <p:spPr bwMode="auto">
            <a:xfrm>
              <a:off x="996" y="2326"/>
              <a:ext cx="8" cy="5"/>
            </a:xfrm>
            <a:custGeom>
              <a:avLst/>
              <a:gdLst/>
              <a:ahLst/>
              <a:cxnLst>
                <a:cxn ang="0">
                  <a:pos x="12" y="5"/>
                </a:cxn>
                <a:cxn ang="0">
                  <a:pos x="13" y="6"/>
                </a:cxn>
                <a:cxn ang="0">
                  <a:pos x="14" y="7"/>
                </a:cxn>
                <a:cxn ang="0">
                  <a:pos x="15" y="7"/>
                </a:cxn>
                <a:cxn ang="0">
                  <a:pos x="15" y="7"/>
                </a:cxn>
                <a:cxn ang="0">
                  <a:pos x="14" y="8"/>
                </a:cxn>
                <a:cxn ang="0">
                  <a:pos x="13" y="8"/>
                </a:cxn>
                <a:cxn ang="0">
                  <a:pos x="12" y="10"/>
                </a:cxn>
                <a:cxn ang="0">
                  <a:pos x="12" y="11"/>
                </a:cxn>
                <a:cxn ang="0">
                  <a:pos x="11" y="10"/>
                </a:cxn>
                <a:cxn ang="0">
                  <a:pos x="9" y="8"/>
                </a:cxn>
                <a:cxn ang="0">
                  <a:pos x="8" y="8"/>
                </a:cxn>
                <a:cxn ang="0">
                  <a:pos x="7" y="8"/>
                </a:cxn>
                <a:cxn ang="0">
                  <a:pos x="6" y="8"/>
                </a:cxn>
                <a:cxn ang="0">
                  <a:pos x="4" y="7"/>
                </a:cxn>
                <a:cxn ang="0">
                  <a:pos x="2" y="6"/>
                </a:cxn>
                <a:cxn ang="0">
                  <a:pos x="1" y="5"/>
                </a:cxn>
                <a:cxn ang="0">
                  <a:pos x="0" y="4"/>
                </a:cxn>
                <a:cxn ang="0">
                  <a:pos x="0" y="3"/>
                </a:cxn>
                <a:cxn ang="0">
                  <a:pos x="0" y="0"/>
                </a:cxn>
                <a:cxn ang="0">
                  <a:pos x="2" y="0"/>
                </a:cxn>
                <a:cxn ang="0">
                  <a:pos x="6" y="0"/>
                </a:cxn>
                <a:cxn ang="0">
                  <a:pos x="8" y="2"/>
                </a:cxn>
                <a:cxn ang="0">
                  <a:pos x="9" y="4"/>
                </a:cxn>
                <a:cxn ang="0">
                  <a:pos x="12" y="5"/>
                </a:cxn>
              </a:cxnLst>
              <a:rect l="0" t="0" r="r" b="b"/>
              <a:pathLst>
                <a:path w="15" h="11">
                  <a:moveTo>
                    <a:pt x="12" y="5"/>
                  </a:moveTo>
                  <a:lnTo>
                    <a:pt x="13" y="6"/>
                  </a:lnTo>
                  <a:lnTo>
                    <a:pt x="14" y="7"/>
                  </a:lnTo>
                  <a:lnTo>
                    <a:pt x="15" y="7"/>
                  </a:lnTo>
                  <a:lnTo>
                    <a:pt x="15" y="7"/>
                  </a:lnTo>
                  <a:lnTo>
                    <a:pt x="14" y="8"/>
                  </a:lnTo>
                  <a:lnTo>
                    <a:pt x="13" y="8"/>
                  </a:lnTo>
                  <a:lnTo>
                    <a:pt x="12" y="10"/>
                  </a:lnTo>
                  <a:lnTo>
                    <a:pt x="12" y="11"/>
                  </a:lnTo>
                  <a:lnTo>
                    <a:pt x="11" y="10"/>
                  </a:lnTo>
                  <a:lnTo>
                    <a:pt x="9" y="8"/>
                  </a:lnTo>
                  <a:lnTo>
                    <a:pt x="8" y="8"/>
                  </a:lnTo>
                  <a:lnTo>
                    <a:pt x="7" y="8"/>
                  </a:lnTo>
                  <a:lnTo>
                    <a:pt x="6" y="8"/>
                  </a:lnTo>
                  <a:lnTo>
                    <a:pt x="4" y="7"/>
                  </a:lnTo>
                  <a:lnTo>
                    <a:pt x="2" y="6"/>
                  </a:lnTo>
                  <a:lnTo>
                    <a:pt x="1" y="5"/>
                  </a:lnTo>
                  <a:lnTo>
                    <a:pt x="0" y="4"/>
                  </a:lnTo>
                  <a:lnTo>
                    <a:pt x="0" y="3"/>
                  </a:lnTo>
                  <a:lnTo>
                    <a:pt x="0" y="0"/>
                  </a:lnTo>
                  <a:lnTo>
                    <a:pt x="2" y="0"/>
                  </a:lnTo>
                  <a:lnTo>
                    <a:pt x="6" y="0"/>
                  </a:lnTo>
                  <a:lnTo>
                    <a:pt x="8" y="2"/>
                  </a:lnTo>
                  <a:lnTo>
                    <a:pt x="9" y="4"/>
                  </a:lnTo>
                  <a:lnTo>
                    <a:pt x="12" y="5"/>
                  </a:lnTo>
                  <a:close/>
                </a:path>
              </a:pathLst>
            </a:custGeom>
            <a:solidFill>
              <a:srgbClr val="000000"/>
            </a:solidFill>
            <a:ln w="9525">
              <a:noFill/>
              <a:round/>
              <a:headEnd/>
              <a:tailEnd/>
            </a:ln>
          </p:spPr>
          <p:txBody>
            <a:bodyPr/>
            <a:lstStyle/>
            <a:p>
              <a:endParaRPr lang="tr-TR"/>
            </a:p>
          </p:txBody>
        </p:sp>
        <p:sp>
          <p:nvSpPr>
            <p:cNvPr id="46" name="Freeform 110"/>
            <p:cNvSpPr>
              <a:spLocks/>
            </p:cNvSpPr>
            <p:nvPr/>
          </p:nvSpPr>
          <p:spPr bwMode="auto">
            <a:xfrm>
              <a:off x="1001" y="2321"/>
              <a:ext cx="8" cy="5"/>
            </a:xfrm>
            <a:custGeom>
              <a:avLst/>
              <a:gdLst/>
              <a:ahLst/>
              <a:cxnLst>
                <a:cxn ang="0">
                  <a:pos x="1" y="1"/>
                </a:cxn>
                <a:cxn ang="0">
                  <a:pos x="5" y="0"/>
                </a:cxn>
                <a:cxn ang="0">
                  <a:pos x="10" y="1"/>
                </a:cxn>
                <a:cxn ang="0">
                  <a:pos x="13" y="2"/>
                </a:cxn>
                <a:cxn ang="0">
                  <a:pos x="16" y="5"/>
                </a:cxn>
                <a:cxn ang="0">
                  <a:pos x="16" y="6"/>
                </a:cxn>
                <a:cxn ang="0">
                  <a:pos x="15" y="8"/>
                </a:cxn>
                <a:cxn ang="0">
                  <a:pos x="13" y="9"/>
                </a:cxn>
                <a:cxn ang="0">
                  <a:pos x="12" y="10"/>
                </a:cxn>
                <a:cxn ang="0">
                  <a:pos x="12" y="8"/>
                </a:cxn>
                <a:cxn ang="0">
                  <a:pos x="11" y="6"/>
                </a:cxn>
                <a:cxn ang="0">
                  <a:pos x="9" y="4"/>
                </a:cxn>
                <a:cxn ang="0">
                  <a:pos x="6" y="2"/>
                </a:cxn>
                <a:cxn ang="0">
                  <a:pos x="5" y="2"/>
                </a:cxn>
                <a:cxn ang="0">
                  <a:pos x="3" y="2"/>
                </a:cxn>
                <a:cxn ang="0">
                  <a:pos x="2" y="2"/>
                </a:cxn>
                <a:cxn ang="0">
                  <a:pos x="2" y="2"/>
                </a:cxn>
                <a:cxn ang="0">
                  <a:pos x="1" y="2"/>
                </a:cxn>
                <a:cxn ang="0">
                  <a:pos x="0" y="2"/>
                </a:cxn>
                <a:cxn ang="0">
                  <a:pos x="0" y="2"/>
                </a:cxn>
                <a:cxn ang="0">
                  <a:pos x="1" y="1"/>
                </a:cxn>
              </a:cxnLst>
              <a:rect l="0" t="0" r="r" b="b"/>
              <a:pathLst>
                <a:path w="16" h="10">
                  <a:moveTo>
                    <a:pt x="1" y="1"/>
                  </a:moveTo>
                  <a:lnTo>
                    <a:pt x="5" y="0"/>
                  </a:lnTo>
                  <a:lnTo>
                    <a:pt x="10" y="1"/>
                  </a:lnTo>
                  <a:lnTo>
                    <a:pt x="13" y="2"/>
                  </a:lnTo>
                  <a:lnTo>
                    <a:pt x="16" y="5"/>
                  </a:lnTo>
                  <a:lnTo>
                    <a:pt x="16" y="6"/>
                  </a:lnTo>
                  <a:lnTo>
                    <a:pt x="15" y="8"/>
                  </a:lnTo>
                  <a:lnTo>
                    <a:pt x="13" y="9"/>
                  </a:lnTo>
                  <a:lnTo>
                    <a:pt x="12" y="10"/>
                  </a:lnTo>
                  <a:lnTo>
                    <a:pt x="12" y="8"/>
                  </a:lnTo>
                  <a:lnTo>
                    <a:pt x="11" y="6"/>
                  </a:lnTo>
                  <a:lnTo>
                    <a:pt x="9" y="4"/>
                  </a:lnTo>
                  <a:lnTo>
                    <a:pt x="6" y="2"/>
                  </a:lnTo>
                  <a:lnTo>
                    <a:pt x="5" y="2"/>
                  </a:lnTo>
                  <a:lnTo>
                    <a:pt x="3" y="2"/>
                  </a:lnTo>
                  <a:lnTo>
                    <a:pt x="2" y="2"/>
                  </a:lnTo>
                  <a:lnTo>
                    <a:pt x="2" y="2"/>
                  </a:lnTo>
                  <a:lnTo>
                    <a:pt x="1" y="2"/>
                  </a:lnTo>
                  <a:lnTo>
                    <a:pt x="0" y="2"/>
                  </a:lnTo>
                  <a:lnTo>
                    <a:pt x="0" y="2"/>
                  </a:lnTo>
                  <a:lnTo>
                    <a:pt x="1" y="1"/>
                  </a:lnTo>
                  <a:close/>
                </a:path>
              </a:pathLst>
            </a:custGeom>
            <a:solidFill>
              <a:srgbClr val="000000"/>
            </a:solidFill>
            <a:ln w="9525">
              <a:noFill/>
              <a:round/>
              <a:headEnd/>
              <a:tailEnd/>
            </a:ln>
          </p:spPr>
          <p:txBody>
            <a:bodyPr/>
            <a:lstStyle/>
            <a:p>
              <a:endParaRPr lang="tr-TR"/>
            </a:p>
          </p:txBody>
        </p:sp>
        <p:sp>
          <p:nvSpPr>
            <p:cNvPr id="47" name="Freeform 111"/>
            <p:cNvSpPr>
              <a:spLocks/>
            </p:cNvSpPr>
            <p:nvPr/>
          </p:nvSpPr>
          <p:spPr bwMode="auto">
            <a:xfrm>
              <a:off x="979" y="2308"/>
              <a:ext cx="15" cy="7"/>
            </a:xfrm>
            <a:custGeom>
              <a:avLst/>
              <a:gdLst/>
              <a:ahLst/>
              <a:cxnLst>
                <a:cxn ang="0">
                  <a:pos x="6" y="1"/>
                </a:cxn>
                <a:cxn ang="0">
                  <a:pos x="2" y="1"/>
                </a:cxn>
                <a:cxn ang="0">
                  <a:pos x="0" y="1"/>
                </a:cxn>
                <a:cxn ang="0">
                  <a:pos x="0" y="1"/>
                </a:cxn>
                <a:cxn ang="0">
                  <a:pos x="1" y="0"/>
                </a:cxn>
                <a:cxn ang="0">
                  <a:pos x="3" y="0"/>
                </a:cxn>
                <a:cxn ang="0">
                  <a:pos x="8" y="0"/>
                </a:cxn>
                <a:cxn ang="0">
                  <a:pos x="12" y="0"/>
                </a:cxn>
                <a:cxn ang="0">
                  <a:pos x="15" y="0"/>
                </a:cxn>
                <a:cxn ang="0">
                  <a:pos x="18" y="1"/>
                </a:cxn>
                <a:cxn ang="0">
                  <a:pos x="23" y="3"/>
                </a:cxn>
                <a:cxn ang="0">
                  <a:pos x="27" y="7"/>
                </a:cxn>
                <a:cxn ang="0">
                  <a:pos x="30" y="10"/>
                </a:cxn>
                <a:cxn ang="0">
                  <a:pos x="30" y="11"/>
                </a:cxn>
                <a:cxn ang="0">
                  <a:pos x="30" y="13"/>
                </a:cxn>
                <a:cxn ang="0">
                  <a:pos x="30" y="15"/>
                </a:cxn>
                <a:cxn ang="0">
                  <a:pos x="29" y="15"/>
                </a:cxn>
                <a:cxn ang="0">
                  <a:pos x="29" y="15"/>
                </a:cxn>
                <a:cxn ang="0">
                  <a:pos x="27" y="13"/>
                </a:cxn>
                <a:cxn ang="0">
                  <a:pos x="27" y="12"/>
                </a:cxn>
                <a:cxn ang="0">
                  <a:pos x="26" y="11"/>
                </a:cxn>
                <a:cxn ang="0">
                  <a:pos x="24" y="8"/>
                </a:cxn>
                <a:cxn ang="0">
                  <a:pos x="19" y="4"/>
                </a:cxn>
                <a:cxn ang="0">
                  <a:pos x="12" y="2"/>
                </a:cxn>
                <a:cxn ang="0">
                  <a:pos x="6" y="1"/>
                </a:cxn>
              </a:cxnLst>
              <a:rect l="0" t="0" r="r" b="b"/>
              <a:pathLst>
                <a:path w="30" h="15">
                  <a:moveTo>
                    <a:pt x="6" y="1"/>
                  </a:moveTo>
                  <a:lnTo>
                    <a:pt x="2" y="1"/>
                  </a:lnTo>
                  <a:lnTo>
                    <a:pt x="0" y="1"/>
                  </a:lnTo>
                  <a:lnTo>
                    <a:pt x="0" y="1"/>
                  </a:lnTo>
                  <a:lnTo>
                    <a:pt x="1" y="0"/>
                  </a:lnTo>
                  <a:lnTo>
                    <a:pt x="3" y="0"/>
                  </a:lnTo>
                  <a:lnTo>
                    <a:pt x="8" y="0"/>
                  </a:lnTo>
                  <a:lnTo>
                    <a:pt x="12" y="0"/>
                  </a:lnTo>
                  <a:lnTo>
                    <a:pt x="15" y="0"/>
                  </a:lnTo>
                  <a:lnTo>
                    <a:pt x="18" y="1"/>
                  </a:lnTo>
                  <a:lnTo>
                    <a:pt x="23" y="3"/>
                  </a:lnTo>
                  <a:lnTo>
                    <a:pt x="27" y="7"/>
                  </a:lnTo>
                  <a:lnTo>
                    <a:pt x="30" y="10"/>
                  </a:lnTo>
                  <a:lnTo>
                    <a:pt x="30" y="11"/>
                  </a:lnTo>
                  <a:lnTo>
                    <a:pt x="30" y="13"/>
                  </a:lnTo>
                  <a:lnTo>
                    <a:pt x="30" y="15"/>
                  </a:lnTo>
                  <a:lnTo>
                    <a:pt x="29" y="15"/>
                  </a:lnTo>
                  <a:lnTo>
                    <a:pt x="29" y="15"/>
                  </a:lnTo>
                  <a:lnTo>
                    <a:pt x="27" y="13"/>
                  </a:lnTo>
                  <a:lnTo>
                    <a:pt x="27" y="12"/>
                  </a:lnTo>
                  <a:lnTo>
                    <a:pt x="26" y="11"/>
                  </a:lnTo>
                  <a:lnTo>
                    <a:pt x="24" y="8"/>
                  </a:lnTo>
                  <a:lnTo>
                    <a:pt x="19" y="4"/>
                  </a:lnTo>
                  <a:lnTo>
                    <a:pt x="12" y="2"/>
                  </a:lnTo>
                  <a:lnTo>
                    <a:pt x="6" y="1"/>
                  </a:lnTo>
                  <a:close/>
                </a:path>
              </a:pathLst>
            </a:custGeom>
            <a:solidFill>
              <a:srgbClr val="000000"/>
            </a:solidFill>
            <a:ln w="9525">
              <a:noFill/>
              <a:round/>
              <a:headEnd/>
              <a:tailEnd/>
            </a:ln>
          </p:spPr>
          <p:txBody>
            <a:bodyPr/>
            <a:lstStyle/>
            <a:p>
              <a:endParaRPr lang="tr-TR"/>
            </a:p>
          </p:txBody>
        </p:sp>
        <p:sp>
          <p:nvSpPr>
            <p:cNvPr id="48" name="Freeform 112"/>
            <p:cNvSpPr>
              <a:spLocks/>
            </p:cNvSpPr>
            <p:nvPr/>
          </p:nvSpPr>
          <p:spPr bwMode="auto">
            <a:xfrm>
              <a:off x="917" y="2259"/>
              <a:ext cx="111" cy="70"/>
            </a:xfrm>
            <a:custGeom>
              <a:avLst/>
              <a:gdLst/>
              <a:ahLst/>
              <a:cxnLst>
                <a:cxn ang="0">
                  <a:pos x="45" y="68"/>
                </a:cxn>
                <a:cxn ang="0">
                  <a:pos x="58" y="52"/>
                </a:cxn>
                <a:cxn ang="0">
                  <a:pos x="73" y="38"/>
                </a:cxn>
                <a:cxn ang="0">
                  <a:pos x="86" y="28"/>
                </a:cxn>
                <a:cxn ang="0">
                  <a:pos x="97" y="21"/>
                </a:cxn>
                <a:cxn ang="0">
                  <a:pos x="110" y="11"/>
                </a:cxn>
                <a:cxn ang="0">
                  <a:pos x="124" y="2"/>
                </a:cxn>
                <a:cxn ang="0">
                  <a:pos x="140" y="0"/>
                </a:cxn>
                <a:cxn ang="0">
                  <a:pos x="156" y="5"/>
                </a:cxn>
                <a:cxn ang="0">
                  <a:pos x="174" y="14"/>
                </a:cxn>
                <a:cxn ang="0">
                  <a:pos x="192" y="25"/>
                </a:cxn>
                <a:cxn ang="0">
                  <a:pos x="207" y="41"/>
                </a:cxn>
                <a:cxn ang="0">
                  <a:pos x="217" y="60"/>
                </a:cxn>
                <a:cxn ang="0">
                  <a:pos x="223" y="72"/>
                </a:cxn>
                <a:cxn ang="0">
                  <a:pos x="220" y="84"/>
                </a:cxn>
                <a:cxn ang="0">
                  <a:pos x="222" y="94"/>
                </a:cxn>
                <a:cxn ang="0">
                  <a:pos x="217" y="107"/>
                </a:cxn>
                <a:cxn ang="0">
                  <a:pos x="208" y="118"/>
                </a:cxn>
                <a:cxn ang="0">
                  <a:pos x="196" y="124"/>
                </a:cxn>
                <a:cxn ang="0">
                  <a:pos x="188" y="127"/>
                </a:cxn>
                <a:cxn ang="0">
                  <a:pos x="190" y="123"/>
                </a:cxn>
                <a:cxn ang="0">
                  <a:pos x="199" y="116"/>
                </a:cxn>
                <a:cxn ang="0">
                  <a:pos x="195" y="114"/>
                </a:cxn>
                <a:cxn ang="0">
                  <a:pos x="184" y="113"/>
                </a:cxn>
                <a:cxn ang="0">
                  <a:pos x="171" y="109"/>
                </a:cxn>
                <a:cxn ang="0">
                  <a:pos x="159" y="104"/>
                </a:cxn>
                <a:cxn ang="0">
                  <a:pos x="152" y="95"/>
                </a:cxn>
                <a:cxn ang="0">
                  <a:pos x="147" y="89"/>
                </a:cxn>
                <a:cxn ang="0">
                  <a:pos x="155" y="90"/>
                </a:cxn>
                <a:cxn ang="0">
                  <a:pos x="167" y="90"/>
                </a:cxn>
                <a:cxn ang="0">
                  <a:pos x="165" y="87"/>
                </a:cxn>
                <a:cxn ang="0">
                  <a:pos x="149" y="83"/>
                </a:cxn>
                <a:cxn ang="0">
                  <a:pos x="137" y="78"/>
                </a:cxn>
                <a:cxn ang="0">
                  <a:pos x="128" y="78"/>
                </a:cxn>
                <a:cxn ang="0">
                  <a:pos x="117" y="78"/>
                </a:cxn>
                <a:cxn ang="0">
                  <a:pos x="107" y="80"/>
                </a:cxn>
                <a:cxn ang="0">
                  <a:pos x="99" y="85"/>
                </a:cxn>
                <a:cxn ang="0">
                  <a:pos x="94" y="89"/>
                </a:cxn>
                <a:cxn ang="0">
                  <a:pos x="91" y="80"/>
                </a:cxn>
                <a:cxn ang="0">
                  <a:pos x="83" y="78"/>
                </a:cxn>
                <a:cxn ang="0">
                  <a:pos x="75" y="85"/>
                </a:cxn>
                <a:cxn ang="0">
                  <a:pos x="68" y="100"/>
                </a:cxn>
                <a:cxn ang="0">
                  <a:pos x="69" y="120"/>
                </a:cxn>
                <a:cxn ang="0">
                  <a:pos x="60" y="135"/>
                </a:cxn>
                <a:cxn ang="0">
                  <a:pos x="49" y="139"/>
                </a:cxn>
                <a:cxn ang="0">
                  <a:pos x="38" y="139"/>
                </a:cxn>
                <a:cxn ang="0">
                  <a:pos x="28" y="138"/>
                </a:cxn>
                <a:cxn ang="0">
                  <a:pos x="19" y="133"/>
                </a:cxn>
                <a:cxn ang="0">
                  <a:pos x="13" y="127"/>
                </a:cxn>
                <a:cxn ang="0">
                  <a:pos x="12" y="118"/>
                </a:cxn>
                <a:cxn ang="0">
                  <a:pos x="7" y="112"/>
                </a:cxn>
                <a:cxn ang="0">
                  <a:pos x="0" y="97"/>
                </a:cxn>
                <a:cxn ang="0">
                  <a:pos x="7" y="89"/>
                </a:cxn>
                <a:cxn ang="0">
                  <a:pos x="15" y="90"/>
                </a:cxn>
                <a:cxn ang="0">
                  <a:pos x="26" y="87"/>
                </a:cxn>
                <a:cxn ang="0">
                  <a:pos x="35" y="80"/>
                </a:cxn>
              </a:cxnLst>
              <a:rect l="0" t="0" r="r" b="b"/>
              <a:pathLst>
                <a:path w="223" h="139">
                  <a:moveTo>
                    <a:pt x="40" y="76"/>
                  </a:moveTo>
                  <a:lnTo>
                    <a:pt x="45" y="68"/>
                  </a:lnTo>
                  <a:lnTo>
                    <a:pt x="51" y="60"/>
                  </a:lnTo>
                  <a:lnTo>
                    <a:pt x="58" y="52"/>
                  </a:lnTo>
                  <a:lnTo>
                    <a:pt x="66" y="45"/>
                  </a:lnTo>
                  <a:lnTo>
                    <a:pt x="73" y="38"/>
                  </a:lnTo>
                  <a:lnTo>
                    <a:pt x="80" y="32"/>
                  </a:lnTo>
                  <a:lnTo>
                    <a:pt x="86" y="28"/>
                  </a:lnTo>
                  <a:lnTo>
                    <a:pt x="91" y="24"/>
                  </a:lnTo>
                  <a:lnTo>
                    <a:pt x="97" y="21"/>
                  </a:lnTo>
                  <a:lnTo>
                    <a:pt x="103" y="16"/>
                  </a:lnTo>
                  <a:lnTo>
                    <a:pt x="110" y="11"/>
                  </a:lnTo>
                  <a:lnTo>
                    <a:pt x="117" y="7"/>
                  </a:lnTo>
                  <a:lnTo>
                    <a:pt x="124" y="2"/>
                  </a:lnTo>
                  <a:lnTo>
                    <a:pt x="132" y="0"/>
                  </a:lnTo>
                  <a:lnTo>
                    <a:pt x="140" y="0"/>
                  </a:lnTo>
                  <a:lnTo>
                    <a:pt x="148" y="1"/>
                  </a:lnTo>
                  <a:lnTo>
                    <a:pt x="156" y="5"/>
                  </a:lnTo>
                  <a:lnTo>
                    <a:pt x="165" y="9"/>
                  </a:lnTo>
                  <a:lnTo>
                    <a:pt x="174" y="14"/>
                  </a:lnTo>
                  <a:lnTo>
                    <a:pt x="184" y="19"/>
                  </a:lnTo>
                  <a:lnTo>
                    <a:pt x="192" y="25"/>
                  </a:lnTo>
                  <a:lnTo>
                    <a:pt x="200" y="33"/>
                  </a:lnTo>
                  <a:lnTo>
                    <a:pt x="207" y="41"/>
                  </a:lnTo>
                  <a:lnTo>
                    <a:pt x="212" y="51"/>
                  </a:lnTo>
                  <a:lnTo>
                    <a:pt x="217" y="60"/>
                  </a:lnTo>
                  <a:lnTo>
                    <a:pt x="220" y="67"/>
                  </a:lnTo>
                  <a:lnTo>
                    <a:pt x="223" y="72"/>
                  </a:lnTo>
                  <a:lnTo>
                    <a:pt x="222" y="78"/>
                  </a:lnTo>
                  <a:lnTo>
                    <a:pt x="220" y="84"/>
                  </a:lnTo>
                  <a:lnTo>
                    <a:pt x="222" y="89"/>
                  </a:lnTo>
                  <a:lnTo>
                    <a:pt x="222" y="94"/>
                  </a:lnTo>
                  <a:lnTo>
                    <a:pt x="220" y="100"/>
                  </a:lnTo>
                  <a:lnTo>
                    <a:pt x="217" y="107"/>
                  </a:lnTo>
                  <a:lnTo>
                    <a:pt x="213" y="113"/>
                  </a:lnTo>
                  <a:lnTo>
                    <a:pt x="208" y="118"/>
                  </a:lnTo>
                  <a:lnTo>
                    <a:pt x="202" y="122"/>
                  </a:lnTo>
                  <a:lnTo>
                    <a:pt x="196" y="124"/>
                  </a:lnTo>
                  <a:lnTo>
                    <a:pt x="192" y="127"/>
                  </a:lnTo>
                  <a:lnTo>
                    <a:pt x="188" y="127"/>
                  </a:lnTo>
                  <a:lnTo>
                    <a:pt x="186" y="127"/>
                  </a:lnTo>
                  <a:lnTo>
                    <a:pt x="190" y="123"/>
                  </a:lnTo>
                  <a:lnTo>
                    <a:pt x="195" y="120"/>
                  </a:lnTo>
                  <a:lnTo>
                    <a:pt x="199" y="116"/>
                  </a:lnTo>
                  <a:lnTo>
                    <a:pt x="200" y="114"/>
                  </a:lnTo>
                  <a:lnTo>
                    <a:pt x="195" y="114"/>
                  </a:lnTo>
                  <a:lnTo>
                    <a:pt x="190" y="114"/>
                  </a:lnTo>
                  <a:lnTo>
                    <a:pt x="184" y="113"/>
                  </a:lnTo>
                  <a:lnTo>
                    <a:pt x="178" y="112"/>
                  </a:lnTo>
                  <a:lnTo>
                    <a:pt x="171" y="109"/>
                  </a:lnTo>
                  <a:lnTo>
                    <a:pt x="165" y="107"/>
                  </a:lnTo>
                  <a:lnTo>
                    <a:pt x="159" y="104"/>
                  </a:lnTo>
                  <a:lnTo>
                    <a:pt x="156" y="100"/>
                  </a:lnTo>
                  <a:lnTo>
                    <a:pt x="152" y="95"/>
                  </a:lnTo>
                  <a:lnTo>
                    <a:pt x="149" y="92"/>
                  </a:lnTo>
                  <a:lnTo>
                    <a:pt x="147" y="89"/>
                  </a:lnTo>
                  <a:lnTo>
                    <a:pt x="144" y="87"/>
                  </a:lnTo>
                  <a:lnTo>
                    <a:pt x="155" y="90"/>
                  </a:lnTo>
                  <a:lnTo>
                    <a:pt x="162" y="91"/>
                  </a:lnTo>
                  <a:lnTo>
                    <a:pt x="167" y="90"/>
                  </a:lnTo>
                  <a:lnTo>
                    <a:pt x="172" y="89"/>
                  </a:lnTo>
                  <a:lnTo>
                    <a:pt x="165" y="87"/>
                  </a:lnTo>
                  <a:lnTo>
                    <a:pt x="157" y="85"/>
                  </a:lnTo>
                  <a:lnTo>
                    <a:pt x="149" y="83"/>
                  </a:lnTo>
                  <a:lnTo>
                    <a:pt x="141" y="79"/>
                  </a:lnTo>
                  <a:lnTo>
                    <a:pt x="137" y="78"/>
                  </a:lnTo>
                  <a:lnTo>
                    <a:pt x="133" y="78"/>
                  </a:lnTo>
                  <a:lnTo>
                    <a:pt x="128" y="78"/>
                  </a:lnTo>
                  <a:lnTo>
                    <a:pt x="122" y="78"/>
                  </a:lnTo>
                  <a:lnTo>
                    <a:pt x="117" y="78"/>
                  </a:lnTo>
                  <a:lnTo>
                    <a:pt x="112" y="79"/>
                  </a:lnTo>
                  <a:lnTo>
                    <a:pt x="107" y="80"/>
                  </a:lnTo>
                  <a:lnTo>
                    <a:pt x="104" y="82"/>
                  </a:lnTo>
                  <a:lnTo>
                    <a:pt x="99" y="85"/>
                  </a:lnTo>
                  <a:lnTo>
                    <a:pt x="97" y="89"/>
                  </a:lnTo>
                  <a:lnTo>
                    <a:pt x="94" y="89"/>
                  </a:lnTo>
                  <a:lnTo>
                    <a:pt x="93" y="85"/>
                  </a:lnTo>
                  <a:lnTo>
                    <a:pt x="91" y="80"/>
                  </a:lnTo>
                  <a:lnTo>
                    <a:pt x="88" y="78"/>
                  </a:lnTo>
                  <a:lnTo>
                    <a:pt x="83" y="78"/>
                  </a:lnTo>
                  <a:lnTo>
                    <a:pt x="79" y="80"/>
                  </a:lnTo>
                  <a:lnTo>
                    <a:pt x="75" y="85"/>
                  </a:lnTo>
                  <a:lnTo>
                    <a:pt x="71" y="92"/>
                  </a:lnTo>
                  <a:lnTo>
                    <a:pt x="68" y="100"/>
                  </a:lnTo>
                  <a:lnTo>
                    <a:pt x="68" y="108"/>
                  </a:lnTo>
                  <a:lnTo>
                    <a:pt x="69" y="120"/>
                  </a:lnTo>
                  <a:lnTo>
                    <a:pt x="66" y="128"/>
                  </a:lnTo>
                  <a:lnTo>
                    <a:pt x="60" y="135"/>
                  </a:lnTo>
                  <a:lnTo>
                    <a:pt x="53" y="138"/>
                  </a:lnTo>
                  <a:lnTo>
                    <a:pt x="49" y="139"/>
                  </a:lnTo>
                  <a:lnTo>
                    <a:pt x="44" y="139"/>
                  </a:lnTo>
                  <a:lnTo>
                    <a:pt x="38" y="139"/>
                  </a:lnTo>
                  <a:lnTo>
                    <a:pt x="33" y="139"/>
                  </a:lnTo>
                  <a:lnTo>
                    <a:pt x="28" y="138"/>
                  </a:lnTo>
                  <a:lnTo>
                    <a:pt x="22" y="136"/>
                  </a:lnTo>
                  <a:lnTo>
                    <a:pt x="19" y="133"/>
                  </a:lnTo>
                  <a:lnTo>
                    <a:pt x="15" y="130"/>
                  </a:lnTo>
                  <a:lnTo>
                    <a:pt x="13" y="127"/>
                  </a:lnTo>
                  <a:lnTo>
                    <a:pt x="12" y="122"/>
                  </a:lnTo>
                  <a:lnTo>
                    <a:pt x="12" y="118"/>
                  </a:lnTo>
                  <a:lnTo>
                    <a:pt x="14" y="115"/>
                  </a:lnTo>
                  <a:lnTo>
                    <a:pt x="7" y="112"/>
                  </a:lnTo>
                  <a:lnTo>
                    <a:pt x="3" y="105"/>
                  </a:lnTo>
                  <a:lnTo>
                    <a:pt x="0" y="97"/>
                  </a:lnTo>
                  <a:lnTo>
                    <a:pt x="4" y="86"/>
                  </a:lnTo>
                  <a:lnTo>
                    <a:pt x="7" y="89"/>
                  </a:lnTo>
                  <a:lnTo>
                    <a:pt x="11" y="90"/>
                  </a:lnTo>
                  <a:lnTo>
                    <a:pt x="15" y="90"/>
                  </a:lnTo>
                  <a:lnTo>
                    <a:pt x="20" y="89"/>
                  </a:lnTo>
                  <a:lnTo>
                    <a:pt x="26" y="87"/>
                  </a:lnTo>
                  <a:lnTo>
                    <a:pt x="30" y="85"/>
                  </a:lnTo>
                  <a:lnTo>
                    <a:pt x="35" y="80"/>
                  </a:lnTo>
                  <a:lnTo>
                    <a:pt x="40" y="76"/>
                  </a:lnTo>
                  <a:close/>
                </a:path>
              </a:pathLst>
            </a:custGeom>
            <a:solidFill>
              <a:srgbClr val="000000"/>
            </a:solidFill>
            <a:ln w="9525">
              <a:noFill/>
              <a:round/>
              <a:headEnd/>
              <a:tailEnd/>
            </a:ln>
          </p:spPr>
          <p:txBody>
            <a:bodyPr/>
            <a:lstStyle/>
            <a:p>
              <a:endParaRPr lang="tr-TR"/>
            </a:p>
          </p:txBody>
        </p:sp>
        <p:sp>
          <p:nvSpPr>
            <p:cNvPr id="49" name="Freeform 113"/>
            <p:cNvSpPr>
              <a:spLocks/>
            </p:cNvSpPr>
            <p:nvPr/>
          </p:nvSpPr>
          <p:spPr bwMode="auto">
            <a:xfrm>
              <a:off x="986" y="2278"/>
              <a:ext cx="10" cy="10"/>
            </a:xfrm>
            <a:custGeom>
              <a:avLst/>
              <a:gdLst/>
              <a:ahLst/>
              <a:cxnLst>
                <a:cxn ang="0">
                  <a:pos x="4" y="17"/>
                </a:cxn>
                <a:cxn ang="0">
                  <a:pos x="7" y="19"/>
                </a:cxn>
                <a:cxn ang="0">
                  <a:pos x="11" y="19"/>
                </a:cxn>
                <a:cxn ang="0">
                  <a:pos x="14" y="17"/>
                </a:cxn>
                <a:cxn ang="0">
                  <a:pos x="18" y="15"/>
                </a:cxn>
                <a:cxn ang="0">
                  <a:pos x="20" y="11"/>
                </a:cxn>
                <a:cxn ang="0">
                  <a:pos x="20" y="8"/>
                </a:cxn>
                <a:cxn ang="0">
                  <a:pos x="18" y="4"/>
                </a:cxn>
                <a:cxn ang="0">
                  <a:pos x="15" y="2"/>
                </a:cxn>
                <a:cxn ang="0">
                  <a:pos x="12" y="0"/>
                </a:cxn>
                <a:cxn ang="0">
                  <a:pos x="9" y="0"/>
                </a:cxn>
                <a:cxn ang="0">
                  <a:pos x="5" y="1"/>
                </a:cxn>
                <a:cxn ang="0">
                  <a:pos x="2" y="3"/>
                </a:cxn>
                <a:cxn ang="0">
                  <a:pos x="0" y="7"/>
                </a:cxn>
                <a:cxn ang="0">
                  <a:pos x="0" y="10"/>
                </a:cxn>
                <a:cxn ang="0">
                  <a:pos x="2" y="14"/>
                </a:cxn>
                <a:cxn ang="0">
                  <a:pos x="4" y="17"/>
                </a:cxn>
              </a:cxnLst>
              <a:rect l="0" t="0" r="r" b="b"/>
              <a:pathLst>
                <a:path w="20" h="19">
                  <a:moveTo>
                    <a:pt x="4" y="17"/>
                  </a:moveTo>
                  <a:lnTo>
                    <a:pt x="7" y="19"/>
                  </a:lnTo>
                  <a:lnTo>
                    <a:pt x="11" y="19"/>
                  </a:lnTo>
                  <a:lnTo>
                    <a:pt x="14" y="17"/>
                  </a:lnTo>
                  <a:lnTo>
                    <a:pt x="18" y="15"/>
                  </a:lnTo>
                  <a:lnTo>
                    <a:pt x="20" y="11"/>
                  </a:lnTo>
                  <a:lnTo>
                    <a:pt x="20" y="8"/>
                  </a:lnTo>
                  <a:lnTo>
                    <a:pt x="18" y="4"/>
                  </a:lnTo>
                  <a:lnTo>
                    <a:pt x="15" y="2"/>
                  </a:lnTo>
                  <a:lnTo>
                    <a:pt x="12" y="0"/>
                  </a:lnTo>
                  <a:lnTo>
                    <a:pt x="9" y="0"/>
                  </a:lnTo>
                  <a:lnTo>
                    <a:pt x="5" y="1"/>
                  </a:lnTo>
                  <a:lnTo>
                    <a:pt x="2" y="3"/>
                  </a:lnTo>
                  <a:lnTo>
                    <a:pt x="0" y="7"/>
                  </a:lnTo>
                  <a:lnTo>
                    <a:pt x="0" y="10"/>
                  </a:lnTo>
                  <a:lnTo>
                    <a:pt x="2" y="14"/>
                  </a:lnTo>
                  <a:lnTo>
                    <a:pt x="4" y="17"/>
                  </a:lnTo>
                  <a:close/>
                </a:path>
              </a:pathLst>
            </a:custGeom>
            <a:solidFill>
              <a:srgbClr val="000000"/>
            </a:solidFill>
            <a:ln w="9525">
              <a:noFill/>
              <a:round/>
              <a:headEnd/>
              <a:tailEnd/>
            </a:ln>
          </p:spPr>
          <p:txBody>
            <a:bodyPr/>
            <a:lstStyle/>
            <a:p>
              <a:endParaRPr lang="tr-TR"/>
            </a:p>
          </p:txBody>
        </p:sp>
        <p:sp>
          <p:nvSpPr>
            <p:cNvPr id="50" name="Freeform 114"/>
            <p:cNvSpPr>
              <a:spLocks/>
            </p:cNvSpPr>
            <p:nvPr/>
          </p:nvSpPr>
          <p:spPr bwMode="auto">
            <a:xfrm>
              <a:off x="782" y="2531"/>
              <a:ext cx="87" cy="372"/>
            </a:xfrm>
            <a:custGeom>
              <a:avLst/>
              <a:gdLst/>
              <a:ahLst/>
              <a:cxnLst>
                <a:cxn ang="0">
                  <a:pos x="19" y="636"/>
                </a:cxn>
                <a:cxn ang="0">
                  <a:pos x="1" y="543"/>
                </a:cxn>
                <a:cxn ang="0">
                  <a:pos x="4" y="464"/>
                </a:cxn>
                <a:cxn ang="0">
                  <a:pos x="19" y="413"/>
                </a:cxn>
                <a:cxn ang="0">
                  <a:pos x="26" y="390"/>
                </a:cxn>
                <a:cxn ang="0">
                  <a:pos x="30" y="370"/>
                </a:cxn>
                <a:cxn ang="0">
                  <a:pos x="37" y="303"/>
                </a:cxn>
                <a:cxn ang="0">
                  <a:pos x="38" y="160"/>
                </a:cxn>
                <a:cxn ang="0">
                  <a:pos x="40" y="107"/>
                </a:cxn>
                <a:cxn ang="0">
                  <a:pos x="53" y="64"/>
                </a:cxn>
                <a:cxn ang="0">
                  <a:pos x="74" y="26"/>
                </a:cxn>
                <a:cxn ang="0">
                  <a:pos x="101" y="3"/>
                </a:cxn>
                <a:cxn ang="0">
                  <a:pos x="136" y="5"/>
                </a:cxn>
                <a:cxn ang="0">
                  <a:pos x="159" y="34"/>
                </a:cxn>
                <a:cxn ang="0">
                  <a:pos x="170" y="74"/>
                </a:cxn>
                <a:cxn ang="0">
                  <a:pos x="174" y="115"/>
                </a:cxn>
                <a:cxn ang="0">
                  <a:pos x="170" y="152"/>
                </a:cxn>
                <a:cxn ang="0">
                  <a:pos x="161" y="202"/>
                </a:cxn>
                <a:cxn ang="0">
                  <a:pos x="152" y="241"/>
                </a:cxn>
                <a:cxn ang="0">
                  <a:pos x="138" y="274"/>
                </a:cxn>
                <a:cxn ang="0">
                  <a:pos x="122" y="310"/>
                </a:cxn>
                <a:cxn ang="0">
                  <a:pos x="108" y="341"/>
                </a:cxn>
                <a:cxn ang="0">
                  <a:pos x="100" y="363"/>
                </a:cxn>
                <a:cxn ang="0">
                  <a:pos x="98" y="390"/>
                </a:cxn>
                <a:cxn ang="0">
                  <a:pos x="93" y="411"/>
                </a:cxn>
                <a:cxn ang="0">
                  <a:pos x="83" y="432"/>
                </a:cxn>
                <a:cxn ang="0">
                  <a:pos x="72" y="468"/>
                </a:cxn>
                <a:cxn ang="0">
                  <a:pos x="61" y="615"/>
                </a:cxn>
                <a:cxn ang="0">
                  <a:pos x="59" y="723"/>
                </a:cxn>
                <a:cxn ang="0">
                  <a:pos x="44" y="744"/>
                </a:cxn>
                <a:cxn ang="0">
                  <a:pos x="25" y="731"/>
                </a:cxn>
                <a:cxn ang="0">
                  <a:pos x="21" y="691"/>
                </a:cxn>
              </a:cxnLst>
              <a:rect l="0" t="0" r="r" b="b"/>
              <a:pathLst>
                <a:path w="174" h="744">
                  <a:moveTo>
                    <a:pt x="22" y="670"/>
                  </a:moveTo>
                  <a:lnTo>
                    <a:pt x="19" y="636"/>
                  </a:lnTo>
                  <a:lnTo>
                    <a:pt x="10" y="593"/>
                  </a:lnTo>
                  <a:lnTo>
                    <a:pt x="1" y="543"/>
                  </a:lnTo>
                  <a:lnTo>
                    <a:pt x="0" y="488"/>
                  </a:lnTo>
                  <a:lnTo>
                    <a:pt x="4" y="464"/>
                  </a:lnTo>
                  <a:lnTo>
                    <a:pt x="11" y="436"/>
                  </a:lnTo>
                  <a:lnTo>
                    <a:pt x="19" y="413"/>
                  </a:lnTo>
                  <a:lnTo>
                    <a:pt x="24" y="398"/>
                  </a:lnTo>
                  <a:lnTo>
                    <a:pt x="26" y="390"/>
                  </a:lnTo>
                  <a:lnTo>
                    <a:pt x="27" y="380"/>
                  </a:lnTo>
                  <a:lnTo>
                    <a:pt x="30" y="370"/>
                  </a:lnTo>
                  <a:lnTo>
                    <a:pt x="32" y="357"/>
                  </a:lnTo>
                  <a:lnTo>
                    <a:pt x="37" y="303"/>
                  </a:lnTo>
                  <a:lnTo>
                    <a:pt x="38" y="228"/>
                  </a:lnTo>
                  <a:lnTo>
                    <a:pt x="38" y="160"/>
                  </a:lnTo>
                  <a:lnTo>
                    <a:pt x="38" y="127"/>
                  </a:lnTo>
                  <a:lnTo>
                    <a:pt x="40" y="107"/>
                  </a:lnTo>
                  <a:lnTo>
                    <a:pt x="45" y="85"/>
                  </a:lnTo>
                  <a:lnTo>
                    <a:pt x="53" y="64"/>
                  </a:lnTo>
                  <a:lnTo>
                    <a:pt x="62" y="43"/>
                  </a:lnTo>
                  <a:lnTo>
                    <a:pt x="74" y="26"/>
                  </a:lnTo>
                  <a:lnTo>
                    <a:pt x="86" y="12"/>
                  </a:lnTo>
                  <a:lnTo>
                    <a:pt x="101" y="3"/>
                  </a:lnTo>
                  <a:lnTo>
                    <a:pt x="118" y="0"/>
                  </a:lnTo>
                  <a:lnTo>
                    <a:pt x="136" y="5"/>
                  </a:lnTo>
                  <a:lnTo>
                    <a:pt x="150" y="16"/>
                  </a:lnTo>
                  <a:lnTo>
                    <a:pt x="159" y="34"/>
                  </a:lnTo>
                  <a:lnTo>
                    <a:pt x="167" y="53"/>
                  </a:lnTo>
                  <a:lnTo>
                    <a:pt x="170" y="74"/>
                  </a:lnTo>
                  <a:lnTo>
                    <a:pt x="173" y="96"/>
                  </a:lnTo>
                  <a:lnTo>
                    <a:pt x="174" y="115"/>
                  </a:lnTo>
                  <a:lnTo>
                    <a:pt x="173" y="133"/>
                  </a:lnTo>
                  <a:lnTo>
                    <a:pt x="170" y="152"/>
                  </a:lnTo>
                  <a:lnTo>
                    <a:pt x="166" y="176"/>
                  </a:lnTo>
                  <a:lnTo>
                    <a:pt x="161" y="202"/>
                  </a:lnTo>
                  <a:lnTo>
                    <a:pt x="155" y="227"/>
                  </a:lnTo>
                  <a:lnTo>
                    <a:pt x="152" y="241"/>
                  </a:lnTo>
                  <a:lnTo>
                    <a:pt x="146" y="256"/>
                  </a:lnTo>
                  <a:lnTo>
                    <a:pt x="138" y="274"/>
                  </a:lnTo>
                  <a:lnTo>
                    <a:pt x="131" y="293"/>
                  </a:lnTo>
                  <a:lnTo>
                    <a:pt x="122" y="310"/>
                  </a:lnTo>
                  <a:lnTo>
                    <a:pt x="115" y="327"/>
                  </a:lnTo>
                  <a:lnTo>
                    <a:pt x="108" y="341"/>
                  </a:lnTo>
                  <a:lnTo>
                    <a:pt x="102" y="352"/>
                  </a:lnTo>
                  <a:lnTo>
                    <a:pt x="100" y="363"/>
                  </a:lnTo>
                  <a:lnTo>
                    <a:pt x="99" y="377"/>
                  </a:lnTo>
                  <a:lnTo>
                    <a:pt x="98" y="390"/>
                  </a:lnTo>
                  <a:lnTo>
                    <a:pt x="97" y="402"/>
                  </a:lnTo>
                  <a:lnTo>
                    <a:pt x="93" y="411"/>
                  </a:lnTo>
                  <a:lnTo>
                    <a:pt x="87" y="423"/>
                  </a:lnTo>
                  <a:lnTo>
                    <a:pt x="83" y="432"/>
                  </a:lnTo>
                  <a:lnTo>
                    <a:pt x="78" y="440"/>
                  </a:lnTo>
                  <a:lnTo>
                    <a:pt x="72" y="468"/>
                  </a:lnTo>
                  <a:lnTo>
                    <a:pt x="65" y="531"/>
                  </a:lnTo>
                  <a:lnTo>
                    <a:pt x="61" y="615"/>
                  </a:lnTo>
                  <a:lnTo>
                    <a:pt x="60" y="708"/>
                  </a:lnTo>
                  <a:lnTo>
                    <a:pt x="59" y="723"/>
                  </a:lnTo>
                  <a:lnTo>
                    <a:pt x="53" y="736"/>
                  </a:lnTo>
                  <a:lnTo>
                    <a:pt x="44" y="744"/>
                  </a:lnTo>
                  <a:lnTo>
                    <a:pt x="34" y="744"/>
                  </a:lnTo>
                  <a:lnTo>
                    <a:pt x="25" y="731"/>
                  </a:lnTo>
                  <a:lnTo>
                    <a:pt x="22" y="713"/>
                  </a:lnTo>
                  <a:lnTo>
                    <a:pt x="21" y="691"/>
                  </a:lnTo>
                  <a:lnTo>
                    <a:pt x="22" y="670"/>
                  </a:lnTo>
                  <a:close/>
                </a:path>
              </a:pathLst>
            </a:custGeom>
            <a:solidFill>
              <a:srgbClr val="C1995B"/>
            </a:solidFill>
            <a:ln w="9525">
              <a:noFill/>
              <a:round/>
              <a:headEnd/>
              <a:tailEnd/>
            </a:ln>
          </p:spPr>
          <p:txBody>
            <a:bodyPr/>
            <a:lstStyle/>
            <a:p>
              <a:endParaRPr lang="tr-TR"/>
            </a:p>
          </p:txBody>
        </p:sp>
        <p:sp>
          <p:nvSpPr>
            <p:cNvPr id="51" name="Freeform 115"/>
            <p:cNvSpPr>
              <a:spLocks/>
            </p:cNvSpPr>
            <p:nvPr/>
          </p:nvSpPr>
          <p:spPr bwMode="auto">
            <a:xfrm>
              <a:off x="833" y="2558"/>
              <a:ext cx="9" cy="10"/>
            </a:xfrm>
            <a:custGeom>
              <a:avLst/>
              <a:gdLst/>
              <a:ahLst/>
              <a:cxnLst>
                <a:cxn ang="0">
                  <a:pos x="9" y="20"/>
                </a:cxn>
                <a:cxn ang="0">
                  <a:pos x="13" y="19"/>
                </a:cxn>
                <a:cxn ang="0">
                  <a:pos x="16" y="16"/>
                </a:cxn>
                <a:cxn ang="0">
                  <a:pos x="18" y="14"/>
                </a:cxn>
                <a:cxn ang="0">
                  <a:pos x="20" y="11"/>
                </a:cxn>
                <a:cxn ang="0">
                  <a:pos x="18" y="6"/>
                </a:cxn>
                <a:cxn ang="0">
                  <a:pos x="17" y="4"/>
                </a:cxn>
                <a:cxn ang="0">
                  <a:pos x="14" y="1"/>
                </a:cxn>
                <a:cxn ang="0">
                  <a:pos x="10" y="0"/>
                </a:cxn>
                <a:cxn ang="0">
                  <a:pos x="6" y="0"/>
                </a:cxn>
                <a:cxn ang="0">
                  <a:pos x="3" y="3"/>
                </a:cxn>
                <a:cxn ang="0">
                  <a:pos x="1" y="5"/>
                </a:cxn>
                <a:cxn ang="0">
                  <a:pos x="0" y="10"/>
                </a:cxn>
                <a:cxn ang="0">
                  <a:pos x="0" y="13"/>
                </a:cxn>
                <a:cxn ang="0">
                  <a:pos x="2" y="16"/>
                </a:cxn>
                <a:cxn ang="0">
                  <a:pos x="6" y="19"/>
                </a:cxn>
                <a:cxn ang="0">
                  <a:pos x="9" y="20"/>
                </a:cxn>
              </a:cxnLst>
              <a:rect l="0" t="0" r="r" b="b"/>
              <a:pathLst>
                <a:path w="20" h="20">
                  <a:moveTo>
                    <a:pt x="9" y="20"/>
                  </a:moveTo>
                  <a:lnTo>
                    <a:pt x="13" y="19"/>
                  </a:lnTo>
                  <a:lnTo>
                    <a:pt x="16" y="16"/>
                  </a:lnTo>
                  <a:lnTo>
                    <a:pt x="18" y="14"/>
                  </a:lnTo>
                  <a:lnTo>
                    <a:pt x="20" y="11"/>
                  </a:lnTo>
                  <a:lnTo>
                    <a:pt x="18" y="6"/>
                  </a:lnTo>
                  <a:lnTo>
                    <a:pt x="17" y="4"/>
                  </a:lnTo>
                  <a:lnTo>
                    <a:pt x="14" y="1"/>
                  </a:lnTo>
                  <a:lnTo>
                    <a:pt x="10" y="0"/>
                  </a:lnTo>
                  <a:lnTo>
                    <a:pt x="6" y="0"/>
                  </a:lnTo>
                  <a:lnTo>
                    <a:pt x="3" y="3"/>
                  </a:lnTo>
                  <a:lnTo>
                    <a:pt x="1" y="5"/>
                  </a:lnTo>
                  <a:lnTo>
                    <a:pt x="0" y="10"/>
                  </a:lnTo>
                  <a:lnTo>
                    <a:pt x="0" y="13"/>
                  </a:lnTo>
                  <a:lnTo>
                    <a:pt x="2" y="16"/>
                  </a:lnTo>
                  <a:lnTo>
                    <a:pt x="6" y="19"/>
                  </a:lnTo>
                  <a:lnTo>
                    <a:pt x="9" y="20"/>
                  </a:lnTo>
                  <a:close/>
                </a:path>
              </a:pathLst>
            </a:custGeom>
            <a:solidFill>
              <a:srgbClr val="C1995B"/>
            </a:solidFill>
            <a:ln w="9525">
              <a:noFill/>
              <a:round/>
              <a:headEnd/>
              <a:tailEnd/>
            </a:ln>
          </p:spPr>
          <p:txBody>
            <a:bodyPr/>
            <a:lstStyle/>
            <a:p>
              <a:endParaRPr lang="tr-TR"/>
            </a:p>
          </p:txBody>
        </p:sp>
        <p:sp>
          <p:nvSpPr>
            <p:cNvPr id="52" name="Freeform 116"/>
            <p:cNvSpPr>
              <a:spLocks/>
            </p:cNvSpPr>
            <p:nvPr/>
          </p:nvSpPr>
          <p:spPr bwMode="auto">
            <a:xfrm>
              <a:off x="799" y="2882"/>
              <a:ext cx="9" cy="10"/>
            </a:xfrm>
            <a:custGeom>
              <a:avLst/>
              <a:gdLst/>
              <a:ahLst/>
              <a:cxnLst>
                <a:cxn ang="0">
                  <a:pos x="9" y="20"/>
                </a:cxn>
                <a:cxn ang="0">
                  <a:pos x="14" y="19"/>
                </a:cxn>
                <a:cxn ang="0">
                  <a:pos x="16" y="18"/>
                </a:cxn>
                <a:cxn ang="0">
                  <a:pos x="18" y="14"/>
                </a:cxn>
                <a:cxn ang="0">
                  <a:pos x="20" y="11"/>
                </a:cxn>
                <a:cxn ang="0">
                  <a:pos x="18" y="6"/>
                </a:cxn>
                <a:cxn ang="0">
                  <a:pos x="17" y="4"/>
                </a:cxn>
                <a:cxn ang="0">
                  <a:pos x="14" y="1"/>
                </a:cxn>
                <a:cxn ang="0">
                  <a:pos x="10" y="0"/>
                </a:cxn>
                <a:cxn ang="0">
                  <a:pos x="7" y="1"/>
                </a:cxn>
                <a:cxn ang="0">
                  <a:pos x="4" y="3"/>
                </a:cxn>
                <a:cxn ang="0">
                  <a:pos x="1" y="6"/>
                </a:cxn>
                <a:cxn ang="0">
                  <a:pos x="0" y="10"/>
                </a:cxn>
                <a:cxn ang="0">
                  <a:pos x="1" y="13"/>
                </a:cxn>
                <a:cxn ang="0">
                  <a:pos x="2" y="16"/>
                </a:cxn>
                <a:cxn ang="0">
                  <a:pos x="6" y="19"/>
                </a:cxn>
                <a:cxn ang="0">
                  <a:pos x="9" y="20"/>
                </a:cxn>
              </a:cxnLst>
              <a:rect l="0" t="0" r="r" b="b"/>
              <a:pathLst>
                <a:path w="20" h="20">
                  <a:moveTo>
                    <a:pt x="9" y="20"/>
                  </a:moveTo>
                  <a:lnTo>
                    <a:pt x="14" y="19"/>
                  </a:lnTo>
                  <a:lnTo>
                    <a:pt x="16" y="18"/>
                  </a:lnTo>
                  <a:lnTo>
                    <a:pt x="18" y="14"/>
                  </a:lnTo>
                  <a:lnTo>
                    <a:pt x="20" y="11"/>
                  </a:lnTo>
                  <a:lnTo>
                    <a:pt x="18" y="6"/>
                  </a:lnTo>
                  <a:lnTo>
                    <a:pt x="17" y="4"/>
                  </a:lnTo>
                  <a:lnTo>
                    <a:pt x="14" y="1"/>
                  </a:lnTo>
                  <a:lnTo>
                    <a:pt x="10" y="0"/>
                  </a:lnTo>
                  <a:lnTo>
                    <a:pt x="7" y="1"/>
                  </a:lnTo>
                  <a:lnTo>
                    <a:pt x="4" y="3"/>
                  </a:lnTo>
                  <a:lnTo>
                    <a:pt x="1" y="6"/>
                  </a:lnTo>
                  <a:lnTo>
                    <a:pt x="0" y="10"/>
                  </a:lnTo>
                  <a:lnTo>
                    <a:pt x="1" y="13"/>
                  </a:lnTo>
                  <a:lnTo>
                    <a:pt x="2" y="16"/>
                  </a:lnTo>
                  <a:lnTo>
                    <a:pt x="6" y="19"/>
                  </a:lnTo>
                  <a:lnTo>
                    <a:pt x="9" y="20"/>
                  </a:lnTo>
                  <a:close/>
                </a:path>
              </a:pathLst>
            </a:custGeom>
            <a:solidFill>
              <a:srgbClr val="C1995B"/>
            </a:solidFill>
            <a:ln w="9525">
              <a:noFill/>
              <a:round/>
              <a:headEnd/>
              <a:tailEnd/>
            </a:ln>
          </p:spPr>
          <p:txBody>
            <a:bodyPr/>
            <a:lstStyle/>
            <a:p>
              <a:endParaRPr lang="tr-TR"/>
            </a:p>
          </p:txBody>
        </p:sp>
        <p:sp>
          <p:nvSpPr>
            <p:cNvPr id="53" name="Freeform 117"/>
            <p:cNvSpPr>
              <a:spLocks/>
            </p:cNvSpPr>
            <p:nvPr/>
          </p:nvSpPr>
          <p:spPr bwMode="auto">
            <a:xfrm>
              <a:off x="785" y="2878"/>
              <a:ext cx="71" cy="51"/>
            </a:xfrm>
            <a:custGeom>
              <a:avLst/>
              <a:gdLst/>
              <a:ahLst/>
              <a:cxnLst>
                <a:cxn ang="0">
                  <a:pos x="36" y="0"/>
                </a:cxn>
                <a:cxn ang="0">
                  <a:pos x="32" y="1"/>
                </a:cxn>
                <a:cxn ang="0">
                  <a:pos x="27" y="5"/>
                </a:cxn>
                <a:cxn ang="0">
                  <a:pos x="21" y="9"/>
                </a:cxn>
                <a:cxn ang="0">
                  <a:pos x="15" y="15"/>
                </a:cxn>
                <a:cxn ang="0">
                  <a:pos x="10" y="22"/>
                </a:cxn>
                <a:cxn ang="0">
                  <a:pos x="5" y="29"/>
                </a:cxn>
                <a:cxn ang="0">
                  <a:pos x="3" y="35"/>
                </a:cxn>
                <a:cxn ang="0">
                  <a:pos x="0" y="39"/>
                </a:cxn>
                <a:cxn ang="0">
                  <a:pos x="0" y="47"/>
                </a:cxn>
                <a:cxn ang="0">
                  <a:pos x="4" y="54"/>
                </a:cxn>
                <a:cxn ang="0">
                  <a:pos x="12" y="62"/>
                </a:cxn>
                <a:cxn ang="0">
                  <a:pos x="27" y="67"/>
                </a:cxn>
                <a:cxn ang="0">
                  <a:pos x="38" y="70"/>
                </a:cxn>
                <a:cxn ang="0">
                  <a:pos x="51" y="74"/>
                </a:cxn>
                <a:cxn ang="0">
                  <a:pos x="63" y="78"/>
                </a:cxn>
                <a:cxn ang="0">
                  <a:pos x="75" y="84"/>
                </a:cxn>
                <a:cxn ang="0">
                  <a:pos x="87" y="89"/>
                </a:cxn>
                <a:cxn ang="0">
                  <a:pos x="97" y="93"/>
                </a:cxn>
                <a:cxn ang="0">
                  <a:pos x="106" y="98"/>
                </a:cxn>
                <a:cxn ang="0">
                  <a:pos x="113" y="100"/>
                </a:cxn>
                <a:cxn ang="0">
                  <a:pos x="124" y="103"/>
                </a:cxn>
                <a:cxn ang="0">
                  <a:pos x="134" y="103"/>
                </a:cxn>
                <a:cxn ang="0">
                  <a:pos x="140" y="100"/>
                </a:cxn>
                <a:cxn ang="0">
                  <a:pos x="143" y="98"/>
                </a:cxn>
                <a:cxn ang="0">
                  <a:pos x="141" y="93"/>
                </a:cxn>
                <a:cxn ang="0">
                  <a:pos x="135" y="89"/>
                </a:cxn>
                <a:cxn ang="0">
                  <a:pos x="127" y="85"/>
                </a:cxn>
                <a:cxn ang="0">
                  <a:pos x="120" y="82"/>
                </a:cxn>
                <a:cxn ang="0">
                  <a:pos x="117" y="80"/>
                </a:cxn>
                <a:cxn ang="0">
                  <a:pos x="112" y="74"/>
                </a:cxn>
                <a:cxn ang="0">
                  <a:pos x="106" y="68"/>
                </a:cxn>
                <a:cxn ang="0">
                  <a:pos x="99" y="61"/>
                </a:cxn>
                <a:cxn ang="0">
                  <a:pos x="93" y="54"/>
                </a:cxn>
                <a:cxn ang="0">
                  <a:pos x="87" y="48"/>
                </a:cxn>
                <a:cxn ang="0">
                  <a:pos x="81" y="43"/>
                </a:cxn>
                <a:cxn ang="0">
                  <a:pos x="78" y="38"/>
                </a:cxn>
                <a:cxn ang="0">
                  <a:pos x="74" y="35"/>
                </a:cxn>
                <a:cxn ang="0">
                  <a:pos x="71" y="29"/>
                </a:cxn>
                <a:cxn ang="0">
                  <a:pos x="65" y="23"/>
                </a:cxn>
                <a:cxn ang="0">
                  <a:pos x="60" y="17"/>
                </a:cxn>
                <a:cxn ang="0">
                  <a:pos x="55" y="10"/>
                </a:cxn>
                <a:cxn ang="0">
                  <a:pos x="49" y="6"/>
                </a:cxn>
                <a:cxn ang="0">
                  <a:pos x="43" y="2"/>
                </a:cxn>
                <a:cxn ang="0">
                  <a:pos x="36" y="0"/>
                </a:cxn>
              </a:cxnLst>
              <a:rect l="0" t="0" r="r" b="b"/>
              <a:pathLst>
                <a:path w="143" h="103">
                  <a:moveTo>
                    <a:pt x="36" y="0"/>
                  </a:moveTo>
                  <a:lnTo>
                    <a:pt x="32" y="1"/>
                  </a:lnTo>
                  <a:lnTo>
                    <a:pt x="27" y="5"/>
                  </a:lnTo>
                  <a:lnTo>
                    <a:pt x="21" y="9"/>
                  </a:lnTo>
                  <a:lnTo>
                    <a:pt x="15" y="15"/>
                  </a:lnTo>
                  <a:lnTo>
                    <a:pt x="10" y="22"/>
                  </a:lnTo>
                  <a:lnTo>
                    <a:pt x="5" y="29"/>
                  </a:lnTo>
                  <a:lnTo>
                    <a:pt x="3" y="35"/>
                  </a:lnTo>
                  <a:lnTo>
                    <a:pt x="0" y="39"/>
                  </a:lnTo>
                  <a:lnTo>
                    <a:pt x="0" y="47"/>
                  </a:lnTo>
                  <a:lnTo>
                    <a:pt x="4" y="54"/>
                  </a:lnTo>
                  <a:lnTo>
                    <a:pt x="12" y="62"/>
                  </a:lnTo>
                  <a:lnTo>
                    <a:pt x="27" y="67"/>
                  </a:lnTo>
                  <a:lnTo>
                    <a:pt x="38" y="70"/>
                  </a:lnTo>
                  <a:lnTo>
                    <a:pt x="51" y="74"/>
                  </a:lnTo>
                  <a:lnTo>
                    <a:pt x="63" y="78"/>
                  </a:lnTo>
                  <a:lnTo>
                    <a:pt x="75" y="84"/>
                  </a:lnTo>
                  <a:lnTo>
                    <a:pt x="87" y="89"/>
                  </a:lnTo>
                  <a:lnTo>
                    <a:pt x="97" y="93"/>
                  </a:lnTo>
                  <a:lnTo>
                    <a:pt x="106" y="98"/>
                  </a:lnTo>
                  <a:lnTo>
                    <a:pt x="113" y="100"/>
                  </a:lnTo>
                  <a:lnTo>
                    <a:pt x="124" y="103"/>
                  </a:lnTo>
                  <a:lnTo>
                    <a:pt x="134" y="103"/>
                  </a:lnTo>
                  <a:lnTo>
                    <a:pt x="140" y="100"/>
                  </a:lnTo>
                  <a:lnTo>
                    <a:pt x="143" y="98"/>
                  </a:lnTo>
                  <a:lnTo>
                    <a:pt x="141" y="93"/>
                  </a:lnTo>
                  <a:lnTo>
                    <a:pt x="135" y="89"/>
                  </a:lnTo>
                  <a:lnTo>
                    <a:pt x="127" y="85"/>
                  </a:lnTo>
                  <a:lnTo>
                    <a:pt x="120" y="82"/>
                  </a:lnTo>
                  <a:lnTo>
                    <a:pt x="117" y="80"/>
                  </a:lnTo>
                  <a:lnTo>
                    <a:pt x="112" y="74"/>
                  </a:lnTo>
                  <a:lnTo>
                    <a:pt x="106" y="68"/>
                  </a:lnTo>
                  <a:lnTo>
                    <a:pt x="99" y="61"/>
                  </a:lnTo>
                  <a:lnTo>
                    <a:pt x="93" y="54"/>
                  </a:lnTo>
                  <a:lnTo>
                    <a:pt x="87" y="48"/>
                  </a:lnTo>
                  <a:lnTo>
                    <a:pt x="81" y="43"/>
                  </a:lnTo>
                  <a:lnTo>
                    <a:pt x="78" y="38"/>
                  </a:lnTo>
                  <a:lnTo>
                    <a:pt x="74" y="35"/>
                  </a:lnTo>
                  <a:lnTo>
                    <a:pt x="71" y="29"/>
                  </a:lnTo>
                  <a:lnTo>
                    <a:pt x="65" y="23"/>
                  </a:lnTo>
                  <a:lnTo>
                    <a:pt x="60" y="17"/>
                  </a:lnTo>
                  <a:lnTo>
                    <a:pt x="55" y="10"/>
                  </a:lnTo>
                  <a:lnTo>
                    <a:pt x="49" y="6"/>
                  </a:lnTo>
                  <a:lnTo>
                    <a:pt x="43" y="2"/>
                  </a:lnTo>
                  <a:lnTo>
                    <a:pt x="36" y="0"/>
                  </a:lnTo>
                  <a:close/>
                </a:path>
              </a:pathLst>
            </a:custGeom>
            <a:solidFill>
              <a:srgbClr val="C1995B"/>
            </a:solidFill>
            <a:ln w="9525">
              <a:noFill/>
              <a:round/>
              <a:headEnd/>
              <a:tailEnd/>
            </a:ln>
          </p:spPr>
          <p:txBody>
            <a:bodyPr/>
            <a:lstStyle/>
            <a:p>
              <a:endParaRPr lang="tr-TR"/>
            </a:p>
          </p:txBody>
        </p:sp>
        <p:sp>
          <p:nvSpPr>
            <p:cNvPr id="54" name="Freeform 118"/>
            <p:cNvSpPr>
              <a:spLocks/>
            </p:cNvSpPr>
            <p:nvPr/>
          </p:nvSpPr>
          <p:spPr bwMode="auto">
            <a:xfrm>
              <a:off x="799" y="2882"/>
              <a:ext cx="9" cy="10"/>
            </a:xfrm>
            <a:custGeom>
              <a:avLst/>
              <a:gdLst/>
              <a:ahLst/>
              <a:cxnLst>
                <a:cxn ang="0">
                  <a:pos x="8" y="20"/>
                </a:cxn>
                <a:cxn ang="0">
                  <a:pos x="12" y="20"/>
                </a:cxn>
                <a:cxn ang="0">
                  <a:pos x="15" y="19"/>
                </a:cxn>
                <a:cxn ang="0">
                  <a:pos x="18" y="15"/>
                </a:cxn>
                <a:cxn ang="0">
                  <a:pos x="20" y="12"/>
                </a:cxn>
                <a:cxn ang="0">
                  <a:pos x="20" y="8"/>
                </a:cxn>
                <a:cxn ang="0">
                  <a:pos x="18" y="5"/>
                </a:cxn>
                <a:cxn ang="0">
                  <a:pos x="16" y="1"/>
                </a:cxn>
                <a:cxn ang="0">
                  <a:pos x="13" y="0"/>
                </a:cxn>
                <a:cxn ang="0">
                  <a:pos x="8" y="0"/>
                </a:cxn>
                <a:cxn ang="0">
                  <a:pos x="5" y="1"/>
                </a:cxn>
                <a:cxn ang="0">
                  <a:pos x="2" y="4"/>
                </a:cxn>
                <a:cxn ang="0">
                  <a:pos x="0" y="7"/>
                </a:cxn>
                <a:cxn ang="0">
                  <a:pos x="0" y="12"/>
                </a:cxn>
                <a:cxn ang="0">
                  <a:pos x="1" y="15"/>
                </a:cxn>
                <a:cxn ang="0">
                  <a:pos x="5" y="18"/>
                </a:cxn>
                <a:cxn ang="0">
                  <a:pos x="8" y="20"/>
                </a:cxn>
              </a:cxnLst>
              <a:rect l="0" t="0" r="r" b="b"/>
              <a:pathLst>
                <a:path w="20" h="20">
                  <a:moveTo>
                    <a:pt x="8" y="20"/>
                  </a:moveTo>
                  <a:lnTo>
                    <a:pt x="12" y="20"/>
                  </a:lnTo>
                  <a:lnTo>
                    <a:pt x="15" y="19"/>
                  </a:lnTo>
                  <a:lnTo>
                    <a:pt x="18" y="15"/>
                  </a:lnTo>
                  <a:lnTo>
                    <a:pt x="20" y="12"/>
                  </a:lnTo>
                  <a:lnTo>
                    <a:pt x="20" y="8"/>
                  </a:lnTo>
                  <a:lnTo>
                    <a:pt x="18" y="5"/>
                  </a:lnTo>
                  <a:lnTo>
                    <a:pt x="16" y="1"/>
                  </a:lnTo>
                  <a:lnTo>
                    <a:pt x="13" y="0"/>
                  </a:lnTo>
                  <a:lnTo>
                    <a:pt x="8" y="0"/>
                  </a:lnTo>
                  <a:lnTo>
                    <a:pt x="5" y="1"/>
                  </a:lnTo>
                  <a:lnTo>
                    <a:pt x="2" y="4"/>
                  </a:lnTo>
                  <a:lnTo>
                    <a:pt x="0" y="7"/>
                  </a:lnTo>
                  <a:lnTo>
                    <a:pt x="0" y="12"/>
                  </a:lnTo>
                  <a:lnTo>
                    <a:pt x="1" y="15"/>
                  </a:lnTo>
                  <a:lnTo>
                    <a:pt x="5" y="18"/>
                  </a:lnTo>
                  <a:lnTo>
                    <a:pt x="8" y="20"/>
                  </a:lnTo>
                  <a:close/>
                </a:path>
              </a:pathLst>
            </a:custGeom>
            <a:solidFill>
              <a:srgbClr val="C1995B"/>
            </a:solidFill>
            <a:ln w="9525">
              <a:noFill/>
              <a:round/>
              <a:headEnd/>
              <a:tailEnd/>
            </a:ln>
          </p:spPr>
          <p:txBody>
            <a:bodyPr/>
            <a:lstStyle/>
            <a:p>
              <a:endParaRPr lang="tr-TR"/>
            </a:p>
          </p:txBody>
        </p:sp>
        <p:sp>
          <p:nvSpPr>
            <p:cNvPr id="55" name="Freeform 119"/>
            <p:cNvSpPr>
              <a:spLocks/>
            </p:cNvSpPr>
            <p:nvPr/>
          </p:nvSpPr>
          <p:spPr bwMode="auto">
            <a:xfrm>
              <a:off x="784" y="2890"/>
              <a:ext cx="74" cy="41"/>
            </a:xfrm>
            <a:custGeom>
              <a:avLst/>
              <a:gdLst/>
              <a:ahLst/>
              <a:cxnLst>
                <a:cxn ang="0">
                  <a:pos x="131" y="81"/>
                </a:cxn>
                <a:cxn ang="0">
                  <a:pos x="144" y="78"/>
                </a:cxn>
                <a:cxn ang="0">
                  <a:pos x="150" y="74"/>
                </a:cxn>
                <a:cxn ang="0">
                  <a:pos x="137" y="63"/>
                </a:cxn>
                <a:cxn ang="0">
                  <a:pos x="115" y="49"/>
                </a:cxn>
                <a:cxn ang="0">
                  <a:pos x="108" y="43"/>
                </a:cxn>
                <a:cxn ang="0">
                  <a:pos x="103" y="46"/>
                </a:cxn>
                <a:cxn ang="0">
                  <a:pos x="89" y="51"/>
                </a:cxn>
                <a:cxn ang="0">
                  <a:pos x="73" y="44"/>
                </a:cxn>
                <a:cxn ang="0">
                  <a:pos x="58" y="37"/>
                </a:cxn>
                <a:cxn ang="0">
                  <a:pos x="42" y="30"/>
                </a:cxn>
                <a:cxn ang="0">
                  <a:pos x="29" y="23"/>
                </a:cxn>
                <a:cxn ang="0">
                  <a:pos x="19" y="15"/>
                </a:cxn>
                <a:cxn ang="0">
                  <a:pos x="12" y="5"/>
                </a:cxn>
                <a:cxn ang="0">
                  <a:pos x="5" y="5"/>
                </a:cxn>
                <a:cxn ang="0">
                  <a:pos x="1" y="14"/>
                </a:cxn>
                <a:cxn ang="0">
                  <a:pos x="1" y="26"/>
                </a:cxn>
                <a:cxn ang="0">
                  <a:pos x="7" y="42"/>
                </a:cxn>
                <a:cxn ang="0">
                  <a:pos x="12" y="52"/>
                </a:cxn>
                <a:cxn ang="0">
                  <a:pos x="15" y="64"/>
                </a:cxn>
                <a:cxn ang="0">
                  <a:pos x="17" y="68"/>
                </a:cxn>
                <a:cxn ang="0">
                  <a:pos x="21" y="68"/>
                </a:cxn>
                <a:cxn ang="0">
                  <a:pos x="21" y="59"/>
                </a:cxn>
                <a:cxn ang="0">
                  <a:pos x="23" y="48"/>
                </a:cxn>
                <a:cxn ang="0">
                  <a:pos x="31" y="44"/>
                </a:cxn>
                <a:cxn ang="0">
                  <a:pos x="36" y="44"/>
                </a:cxn>
                <a:cxn ang="0">
                  <a:pos x="48" y="50"/>
                </a:cxn>
                <a:cxn ang="0">
                  <a:pos x="63" y="60"/>
                </a:cxn>
                <a:cxn ang="0">
                  <a:pos x="75" y="70"/>
                </a:cxn>
                <a:cxn ang="0">
                  <a:pos x="89" y="76"/>
                </a:cxn>
                <a:cxn ang="0">
                  <a:pos x="104" y="79"/>
                </a:cxn>
                <a:cxn ang="0">
                  <a:pos x="116" y="81"/>
                </a:cxn>
              </a:cxnLst>
              <a:rect l="0" t="0" r="r" b="b"/>
              <a:pathLst>
                <a:path w="150" h="81">
                  <a:moveTo>
                    <a:pt x="122" y="81"/>
                  </a:moveTo>
                  <a:lnTo>
                    <a:pt x="131" y="81"/>
                  </a:lnTo>
                  <a:lnTo>
                    <a:pt x="138" y="79"/>
                  </a:lnTo>
                  <a:lnTo>
                    <a:pt x="144" y="78"/>
                  </a:lnTo>
                  <a:lnTo>
                    <a:pt x="149" y="76"/>
                  </a:lnTo>
                  <a:lnTo>
                    <a:pt x="150" y="74"/>
                  </a:lnTo>
                  <a:lnTo>
                    <a:pt x="146" y="68"/>
                  </a:lnTo>
                  <a:lnTo>
                    <a:pt x="137" y="63"/>
                  </a:lnTo>
                  <a:lnTo>
                    <a:pt x="122" y="56"/>
                  </a:lnTo>
                  <a:lnTo>
                    <a:pt x="115" y="49"/>
                  </a:lnTo>
                  <a:lnTo>
                    <a:pt x="111" y="45"/>
                  </a:lnTo>
                  <a:lnTo>
                    <a:pt x="108" y="43"/>
                  </a:lnTo>
                  <a:lnTo>
                    <a:pt x="106" y="41"/>
                  </a:lnTo>
                  <a:lnTo>
                    <a:pt x="103" y="46"/>
                  </a:lnTo>
                  <a:lnTo>
                    <a:pt x="97" y="50"/>
                  </a:lnTo>
                  <a:lnTo>
                    <a:pt x="89" y="51"/>
                  </a:lnTo>
                  <a:lnTo>
                    <a:pt x="80" y="48"/>
                  </a:lnTo>
                  <a:lnTo>
                    <a:pt x="73" y="44"/>
                  </a:lnTo>
                  <a:lnTo>
                    <a:pt x="66" y="42"/>
                  </a:lnTo>
                  <a:lnTo>
                    <a:pt x="58" y="37"/>
                  </a:lnTo>
                  <a:lnTo>
                    <a:pt x="50" y="34"/>
                  </a:lnTo>
                  <a:lnTo>
                    <a:pt x="42" y="30"/>
                  </a:lnTo>
                  <a:lnTo>
                    <a:pt x="35" y="26"/>
                  </a:lnTo>
                  <a:lnTo>
                    <a:pt x="29" y="23"/>
                  </a:lnTo>
                  <a:lnTo>
                    <a:pt x="24" y="20"/>
                  </a:lnTo>
                  <a:lnTo>
                    <a:pt x="19" y="15"/>
                  </a:lnTo>
                  <a:lnTo>
                    <a:pt x="14" y="10"/>
                  </a:lnTo>
                  <a:lnTo>
                    <a:pt x="12" y="5"/>
                  </a:lnTo>
                  <a:lnTo>
                    <a:pt x="9" y="0"/>
                  </a:lnTo>
                  <a:lnTo>
                    <a:pt x="5" y="5"/>
                  </a:lnTo>
                  <a:lnTo>
                    <a:pt x="2" y="10"/>
                  </a:lnTo>
                  <a:lnTo>
                    <a:pt x="1" y="14"/>
                  </a:lnTo>
                  <a:lnTo>
                    <a:pt x="0" y="19"/>
                  </a:lnTo>
                  <a:lnTo>
                    <a:pt x="1" y="26"/>
                  </a:lnTo>
                  <a:lnTo>
                    <a:pt x="4" y="34"/>
                  </a:lnTo>
                  <a:lnTo>
                    <a:pt x="7" y="42"/>
                  </a:lnTo>
                  <a:lnTo>
                    <a:pt x="10" y="48"/>
                  </a:lnTo>
                  <a:lnTo>
                    <a:pt x="12" y="52"/>
                  </a:lnTo>
                  <a:lnTo>
                    <a:pt x="14" y="59"/>
                  </a:lnTo>
                  <a:lnTo>
                    <a:pt x="15" y="64"/>
                  </a:lnTo>
                  <a:lnTo>
                    <a:pt x="15" y="67"/>
                  </a:lnTo>
                  <a:lnTo>
                    <a:pt x="17" y="68"/>
                  </a:lnTo>
                  <a:lnTo>
                    <a:pt x="20" y="68"/>
                  </a:lnTo>
                  <a:lnTo>
                    <a:pt x="21" y="68"/>
                  </a:lnTo>
                  <a:lnTo>
                    <a:pt x="21" y="68"/>
                  </a:lnTo>
                  <a:lnTo>
                    <a:pt x="21" y="59"/>
                  </a:lnTo>
                  <a:lnTo>
                    <a:pt x="21" y="52"/>
                  </a:lnTo>
                  <a:lnTo>
                    <a:pt x="23" y="48"/>
                  </a:lnTo>
                  <a:lnTo>
                    <a:pt x="27" y="44"/>
                  </a:lnTo>
                  <a:lnTo>
                    <a:pt x="31" y="44"/>
                  </a:lnTo>
                  <a:lnTo>
                    <a:pt x="34" y="44"/>
                  </a:lnTo>
                  <a:lnTo>
                    <a:pt x="36" y="44"/>
                  </a:lnTo>
                  <a:lnTo>
                    <a:pt x="39" y="45"/>
                  </a:lnTo>
                  <a:lnTo>
                    <a:pt x="48" y="50"/>
                  </a:lnTo>
                  <a:lnTo>
                    <a:pt x="57" y="55"/>
                  </a:lnTo>
                  <a:lnTo>
                    <a:pt x="63" y="60"/>
                  </a:lnTo>
                  <a:lnTo>
                    <a:pt x="69" y="65"/>
                  </a:lnTo>
                  <a:lnTo>
                    <a:pt x="75" y="70"/>
                  </a:lnTo>
                  <a:lnTo>
                    <a:pt x="81" y="74"/>
                  </a:lnTo>
                  <a:lnTo>
                    <a:pt x="89" y="76"/>
                  </a:lnTo>
                  <a:lnTo>
                    <a:pt x="99" y="79"/>
                  </a:lnTo>
                  <a:lnTo>
                    <a:pt x="104" y="79"/>
                  </a:lnTo>
                  <a:lnTo>
                    <a:pt x="110" y="80"/>
                  </a:lnTo>
                  <a:lnTo>
                    <a:pt x="116" y="81"/>
                  </a:lnTo>
                  <a:lnTo>
                    <a:pt x="122" y="81"/>
                  </a:lnTo>
                  <a:close/>
                </a:path>
              </a:pathLst>
            </a:custGeom>
            <a:solidFill>
              <a:srgbClr val="000000"/>
            </a:solidFill>
            <a:ln w="9525">
              <a:noFill/>
              <a:round/>
              <a:headEnd/>
              <a:tailEnd/>
            </a:ln>
          </p:spPr>
          <p:txBody>
            <a:bodyPr/>
            <a:lstStyle/>
            <a:p>
              <a:endParaRPr lang="tr-TR"/>
            </a:p>
          </p:txBody>
        </p:sp>
        <p:sp>
          <p:nvSpPr>
            <p:cNvPr id="56" name="Freeform 120"/>
            <p:cNvSpPr>
              <a:spLocks/>
            </p:cNvSpPr>
            <p:nvPr/>
          </p:nvSpPr>
          <p:spPr bwMode="auto">
            <a:xfrm>
              <a:off x="770" y="2528"/>
              <a:ext cx="102" cy="373"/>
            </a:xfrm>
            <a:custGeom>
              <a:avLst/>
              <a:gdLst/>
              <a:ahLst/>
              <a:cxnLst>
                <a:cxn ang="0">
                  <a:pos x="6" y="730"/>
                </a:cxn>
                <a:cxn ang="0">
                  <a:pos x="19" y="737"/>
                </a:cxn>
                <a:cxn ang="0">
                  <a:pos x="35" y="743"/>
                </a:cxn>
                <a:cxn ang="0">
                  <a:pos x="51" y="745"/>
                </a:cxn>
                <a:cxn ang="0">
                  <a:pos x="63" y="742"/>
                </a:cxn>
                <a:cxn ang="0">
                  <a:pos x="74" y="738"/>
                </a:cxn>
                <a:cxn ang="0">
                  <a:pos x="85" y="734"/>
                </a:cxn>
                <a:cxn ang="0">
                  <a:pos x="94" y="727"/>
                </a:cxn>
                <a:cxn ang="0">
                  <a:pos x="95" y="714"/>
                </a:cxn>
                <a:cxn ang="0">
                  <a:pos x="93" y="695"/>
                </a:cxn>
                <a:cxn ang="0">
                  <a:pos x="95" y="659"/>
                </a:cxn>
                <a:cxn ang="0">
                  <a:pos x="104" y="554"/>
                </a:cxn>
                <a:cxn ang="0">
                  <a:pos x="105" y="518"/>
                </a:cxn>
                <a:cxn ang="0">
                  <a:pos x="101" y="499"/>
                </a:cxn>
                <a:cxn ang="0">
                  <a:pos x="106" y="475"/>
                </a:cxn>
                <a:cxn ang="0">
                  <a:pos x="123" y="427"/>
                </a:cxn>
                <a:cxn ang="0">
                  <a:pos x="131" y="392"/>
                </a:cxn>
                <a:cxn ang="0">
                  <a:pos x="141" y="358"/>
                </a:cxn>
                <a:cxn ang="0">
                  <a:pos x="150" y="332"/>
                </a:cxn>
                <a:cxn ang="0">
                  <a:pos x="167" y="291"/>
                </a:cxn>
                <a:cxn ang="0">
                  <a:pos x="188" y="232"/>
                </a:cxn>
                <a:cxn ang="0">
                  <a:pos x="203" y="167"/>
                </a:cxn>
                <a:cxn ang="0">
                  <a:pos x="206" y="110"/>
                </a:cxn>
                <a:cxn ang="0">
                  <a:pos x="201" y="61"/>
                </a:cxn>
                <a:cxn ang="0">
                  <a:pos x="188" y="26"/>
                </a:cxn>
                <a:cxn ang="0">
                  <a:pos x="164" y="5"/>
                </a:cxn>
                <a:cxn ang="0">
                  <a:pos x="126" y="0"/>
                </a:cxn>
                <a:cxn ang="0">
                  <a:pos x="95" y="14"/>
                </a:cxn>
                <a:cxn ang="0">
                  <a:pos x="74" y="42"/>
                </a:cxn>
                <a:cxn ang="0">
                  <a:pos x="62" y="78"/>
                </a:cxn>
                <a:cxn ang="0">
                  <a:pos x="53" y="150"/>
                </a:cxn>
                <a:cxn ang="0">
                  <a:pos x="44" y="270"/>
                </a:cxn>
                <a:cxn ang="0">
                  <a:pos x="35" y="331"/>
                </a:cxn>
                <a:cxn ang="0">
                  <a:pos x="18" y="440"/>
                </a:cxn>
                <a:cxn ang="0">
                  <a:pos x="7" y="540"/>
                </a:cxn>
                <a:cxn ang="0">
                  <a:pos x="0" y="637"/>
                </a:cxn>
                <a:cxn ang="0">
                  <a:pos x="4" y="680"/>
                </a:cxn>
                <a:cxn ang="0">
                  <a:pos x="3" y="713"/>
                </a:cxn>
              </a:cxnLst>
              <a:rect l="0" t="0" r="r" b="b"/>
              <a:pathLst>
                <a:path w="206" h="745">
                  <a:moveTo>
                    <a:pt x="2" y="728"/>
                  </a:moveTo>
                  <a:lnTo>
                    <a:pt x="6" y="730"/>
                  </a:lnTo>
                  <a:lnTo>
                    <a:pt x="12" y="734"/>
                  </a:lnTo>
                  <a:lnTo>
                    <a:pt x="19" y="737"/>
                  </a:lnTo>
                  <a:lnTo>
                    <a:pt x="27" y="739"/>
                  </a:lnTo>
                  <a:lnTo>
                    <a:pt x="35" y="743"/>
                  </a:lnTo>
                  <a:lnTo>
                    <a:pt x="43" y="744"/>
                  </a:lnTo>
                  <a:lnTo>
                    <a:pt x="51" y="745"/>
                  </a:lnTo>
                  <a:lnTo>
                    <a:pt x="57" y="744"/>
                  </a:lnTo>
                  <a:lnTo>
                    <a:pt x="63" y="742"/>
                  </a:lnTo>
                  <a:lnTo>
                    <a:pt x="68" y="741"/>
                  </a:lnTo>
                  <a:lnTo>
                    <a:pt x="74" y="738"/>
                  </a:lnTo>
                  <a:lnTo>
                    <a:pt x="79" y="736"/>
                  </a:lnTo>
                  <a:lnTo>
                    <a:pt x="85" y="734"/>
                  </a:lnTo>
                  <a:lnTo>
                    <a:pt x="89" y="730"/>
                  </a:lnTo>
                  <a:lnTo>
                    <a:pt x="94" y="727"/>
                  </a:lnTo>
                  <a:lnTo>
                    <a:pt x="97" y="723"/>
                  </a:lnTo>
                  <a:lnTo>
                    <a:pt x="95" y="714"/>
                  </a:lnTo>
                  <a:lnTo>
                    <a:pt x="94" y="704"/>
                  </a:lnTo>
                  <a:lnTo>
                    <a:pt x="93" y="695"/>
                  </a:lnTo>
                  <a:lnTo>
                    <a:pt x="93" y="686"/>
                  </a:lnTo>
                  <a:lnTo>
                    <a:pt x="95" y="659"/>
                  </a:lnTo>
                  <a:lnTo>
                    <a:pt x="100" y="606"/>
                  </a:lnTo>
                  <a:lnTo>
                    <a:pt x="104" y="554"/>
                  </a:lnTo>
                  <a:lnTo>
                    <a:pt x="106" y="526"/>
                  </a:lnTo>
                  <a:lnTo>
                    <a:pt x="105" y="518"/>
                  </a:lnTo>
                  <a:lnTo>
                    <a:pt x="103" y="509"/>
                  </a:lnTo>
                  <a:lnTo>
                    <a:pt x="101" y="499"/>
                  </a:lnTo>
                  <a:lnTo>
                    <a:pt x="102" y="490"/>
                  </a:lnTo>
                  <a:lnTo>
                    <a:pt x="106" y="475"/>
                  </a:lnTo>
                  <a:lnTo>
                    <a:pt x="115" y="452"/>
                  </a:lnTo>
                  <a:lnTo>
                    <a:pt x="123" y="427"/>
                  </a:lnTo>
                  <a:lnTo>
                    <a:pt x="127" y="408"/>
                  </a:lnTo>
                  <a:lnTo>
                    <a:pt x="131" y="392"/>
                  </a:lnTo>
                  <a:lnTo>
                    <a:pt x="135" y="375"/>
                  </a:lnTo>
                  <a:lnTo>
                    <a:pt x="141" y="358"/>
                  </a:lnTo>
                  <a:lnTo>
                    <a:pt x="146" y="343"/>
                  </a:lnTo>
                  <a:lnTo>
                    <a:pt x="150" y="332"/>
                  </a:lnTo>
                  <a:lnTo>
                    <a:pt x="157" y="315"/>
                  </a:lnTo>
                  <a:lnTo>
                    <a:pt x="167" y="291"/>
                  </a:lnTo>
                  <a:lnTo>
                    <a:pt x="178" y="263"/>
                  </a:lnTo>
                  <a:lnTo>
                    <a:pt x="188" y="232"/>
                  </a:lnTo>
                  <a:lnTo>
                    <a:pt x="197" y="200"/>
                  </a:lnTo>
                  <a:lnTo>
                    <a:pt x="203" y="167"/>
                  </a:lnTo>
                  <a:lnTo>
                    <a:pt x="206" y="137"/>
                  </a:lnTo>
                  <a:lnTo>
                    <a:pt x="206" y="110"/>
                  </a:lnTo>
                  <a:lnTo>
                    <a:pt x="203" y="84"/>
                  </a:lnTo>
                  <a:lnTo>
                    <a:pt x="201" y="61"/>
                  </a:lnTo>
                  <a:lnTo>
                    <a:pt x="196" y="42"/>
                  </a:lnTo>
                  <a:lnTo>
                    <a:pt x="188" y="26"/>
                  </a:lnTo>
                  <a:lnTo>
                    <a:pt x="178" y="13"/>
                  </a:lnTo>
                  <a:lnTo>
                    <a:pt x="164" y="5"/>
                  </a:lnTo>
                  <a:lnTo>
                    <a:pt x="146" y="0"/>
                  </a:lnTo>
                  <a:lnTo>
                    <a:pt x="126" y="0"/>
                  </a:lnTo>
                  <a:lnTo>
                    <a:pt x="110" y="5"/>
                  </a:lnTo>
                  <a:lnTo>
                    <a:pt x="95" y="14"/>
                  </a:lnTo>
                  <a:lnTo>
                    <a:pt x="83" y="27"/>
                  </a:lnTo>
                  <a:lnTo>
                    <a:pt x="74" y="42"/>
                  </a:lnTo>
                  <a:lnTo>
                    <a:pt x="66" y="59"/>
                  </a:lnTo>
                  <a:lnTo>
                    <a:pt x="62" y="78"/>
                  </a:lnTo>
                  <a:lnTo>
                    <a:pt x="58" y="98"/>
                  </a:lnTo>
                  <a:lnTo>
                    <a:pt x="53" y="150"/>
                  </a:lnTo>
                  <a:lnTo>
                    <a:pt x="49" y="213"/>
                  </a:lnTo>
                  <a:lnTo>
                    <a:pt x="44" y="270"/>
                  </a:lnTo>
                  <a:lnTo>
                    <a:pt x="41" y="302"/>
                  </a:lnTo>
                  <a:lnTo>
                    <a:pt x="35" y="331"/>
                  </a:lnTo>
                  <a:lnTo>
                    <a:pt x="27" y="383"/>
                  </a:lnTo>
                  <a:lnTo>
                    <a:pt x="18" y="440"/>
                  </a:lnTo>
                  <a:lnTo>
                    <a:pt x="12" y="492"/>
                  </a:lnTo>
                  <a:lnTo>
                    <a:pt x="7" y="540"/>
                  </a:lnTo>
                  <a:lnTo>
                    <a:pt x="4" y="592"/>
                  </a:lnTo>
                  <a:lnTo>
                    <a:pt x="0" y="637"/>
                  </a:lnTo>
                  <a:lnTo>
                    <a:pt x="2" y="665"/>
                  </a:lnTo>
                  <a:lnTo>
                    <a:pt x="4" y="680"/>
                  </a:lnTo>
                  <a:lnTo>
                    <a:pt x="4" y="696"/>
                  </a:lnTo>
                  <a:lnTo>
                    <a:pt x="3" y="713"/>
                  </a:lnTo>
                  <a:lnTo>
                    <a:pt x="2" y="728"/>
                  </a:lnTo>
                  <a:close/>
                </a:path>
              </a:pathLst>
            </a:custGeom>
            <a:solidFill>
              <a:srgbClr val="660000"/>
            </a:solidFill>
            <a:ln w="9525">
              <a:noFill/>
              <a:round/>
              <a:headEnd/>
              <a:tailEnd/>
            </a:ln>
          </p:spPr>
          <p:txBody>
            <a:bodyPr/>
            <a:lstStyle/>
            <a:p>
              <a:endParaRPr lang="tr-TR"/>
            </a:p>
          </p:txBody>
        </p:sp>
        <p:sp>
          <p:nvSpPr>
            <p:cNvPr id="57" name="Freeform 121"/>
            <p:cNvSpPr>
              <a:spLocks/>
            </p:cNvSpPr>
            <p:nvPr/>
          </p:nvSpPr>
          <p:spPr bwMode="auto">
            <a:xfrm>
              <a:off x="800" y="2344"/>
              <a:ext cx="151" cy="246"/>
            </a:xfrm>
            <a:custGeom>
              <a:avLst/>
              <a:gdLst/>
              <a:ahLst/>
              <a:cxnLst>
                <a:cxn ang="0">
                  <a:pos x="269" y="0"/>
                </a:cxn>
                <a:cxn ang="0">
                  <a:pos x="238" y="6"/>
                </a:cxn>
                <a:cxn ang="0">
                  <a:pos x="202" y="27"/>
                </a:cxn>
                <a:cxn ang="0">
                  <a:pos x="169" y="62"/>
                </a:cxn>
                <a:cxn ang="0">
                  <a:pos x="145" y="107"/>
                </a:cxn>
                <a:cxn ang="0">
                  <a:pos x="131" y="159"/>
                </a:cxn>
                <a:cxn ang="0">
                  <a:pos x="120" y="211"/>
                </a:cxn>
                <a:cxn ang="0">
                  <a:pos x="112" y="249"/>
                </a:cxn>
                <a:cxn ang="0">
                  <a:pos x="101" y="272"/>
                </a:cxn>
                <a:cxn ang="0">
                  <a:pos x="76" y="298"/>
                </a:cxn>
                <a:cxn ang="0">
                  <a:pos x="47" y="325"/>
                </a:cxn>
                <a:cxn ang="0">
                  <a:pos x="21" y="350"/>
                </a:cxn>
                <a:cxn ang="0">
                  <a:pos x="6" y="379"/>
                </a:cxn>
                <a:cxn ang="0">
                  <a:pos x="0" y="413"/>
                </a:cxn>
                <a:cxn ang="0">
                  <a:pos x="6" y="443"/>
                </a:cxn>
                <a:cxn ang="0">
                  <a:pos x="27" y="469"/>
                </a:cxn>
                <a:cxn ang="0">
                  <a:pos x="50" y="484"/>
                </a:cxn>
                <a:cxn ang="0">
                  <a:pos x="70" y="489"/>
                </a:cxn>
                <a:cxn ang="0">
                  <a:pos x="91" y="492"/>
                </a:cxn>
                <a:cxn ang="0">
                  <a:pos x="105" y="489"/>
                </a:cxn>
                <a:cxn ang="0">
                  <a:pos x="115" y="482"/>
                </a:cxn>
                <a:cxn ang="0">
                  <a:pos x="129" y="465"/>
                </a:cxn>
                <a:cxn ang="0">
                  <a:pos x="146" y="446"/>
                </a:cxn>
                <a:cxn ang="0">
                  <a:pos x="161" y="427"/>
                </a:cxn>
                <a:cxn ang="0">
                  <a:pos x="170" y="416"/>
                </a:cxn>
                <a:cxn ang="0">
                  <a:pos x="180" y="400"/>
                </a:cxn>
                <a:cxn ang="0">
                  <a:pos x="192" y="380"/>
                </a:cxn>
                <a:cxn ang="0">
                  <a:pos x="202" y="359"/>
                </a:cxn>
                <a:cxn ang="0">
                  <a:pos x="209" y="337"/>
                </a:cxn>
                <a:cxn ang="0">
                  <a:pos x="220" y="312"/>
                </a:cxn>
                <a:cxn ang="0">
                  <a:pos x="232" y="286"/>
                </a:cxn>
                <a:cxn ang="0">
                  <a:pos x="245" y="261"/>
                </a:cxn>
                <a:cxn ang="0">
                  <a:pos x="256" y="243"/>
                </a:cxn>
                <a:cxn ang="0">
                  <a:pos x="262" y="229"/>
                </a:cxn>
                <a:cxn ang="0">
                  <a:pos x="269" y="225"/>
                </a:cxn>
                <a:cxn ang="0">
                  <a:pos x="281" y="219"/>
                </a:cxn>
                <a:cxn ang="0">
                  <a:pos x="292" y="211"/>
                </a:cxn>
                <a:cxn ang="0">
                  <a:pos x="299" y="204"/>
                </a:cxn>
                <a:cxn ang="0">
                  <a:pos x="300" y="189"/>
                </a:cxn>
                <a:cxn ang="0">
                  <a:pos x="292" y="156"/>
                </a:cxn>
                <a:cxn ang="0">
                  <a:pos x="294" y="101"/>
                </a:cxn>
                <a:cxn ang="0">
                  <a:pos x="297" y="27"/>
                </a:cxn>
              </a:cxnLst>
              <a:rect l="0" t="0" r="r" b="b"/>
              <a:pathLst>
                <a:path w="301" h="492">
                  <a:moveTo>
                    <a:pt x="282" y="4"/>
                  </a:moveTo>
                  <a:lnTo>
                    <a:pt x="269" y="0"/>
                  </a:lnTo>
                  <a:lnTo>
                    <a:pt x="254" y="1"/>
                  </a:lnTo>
                  <a:lnTo>
                    <a:pt x="238" y="6"/>
                  </a:lnTo>
                  <a:lnTo>
                    <a:pt x="221" y="15"/>
                  </a:lnTo>
                  <a:lnTo>
                    <a:pt x="202" y="27"/>
                  </a:lnTo>
                  <a:lnTo>
                    <a:pt x="185" y="43"/>
                  </a:lnTo>
                  <a:lnTo>
                    <a:pt x="169" y="62"/>
                  </a:lnTo>
                  <a:lnTo>
                    <a:pt x="155" y="85"/>
                  </a:lnTo>
                  <a:lnTo>
                    <a:pt x="145" y="107"/>
                  </a:lnTo>
                  <a:lnTo>
                    <a:pt x="137" y="132"/>
                  </a:lnTo>
                  <a:lnTo>
                    <a:pt x="131" y="159"/>
                  </a:lnTo>
                  <a:lnTo>
                    <a:pt x="125" y="185"/>
                  </a:lnTo>
                  <a:lnTo>
                    <a:pt x="120" y="211"/>
                  </a:lnTo>
                  <a:lnTo>
                    <a:pt x="117" y="233"/>
                  </a:lnTo>
                  <a:lnTo>
                    <a:pt x="112" y="249"/>
                  </a:lnTo>
                  <a:lnTo>
                    <a:pt x="109" y="260"/>
                  </a:lnTo>
                  <a:lnTo>
                    <a:pt x="101" y="272"/>
                  </a:lnTo>
                  <a:lnTo>
                    <a:pt x="89" y="284"/>
                  </a:lnTo>
                  <a:lnTo>
                    <a:pt x="76" y="298"/>
                  </a:lnTo>
                  <a:lnTo>
                    <a:pt x="61" y="312"/>
                  </a:lnTo>
                  <a:lnTo>
                    <a:pt x="47" y="325"/>
                  </a:lnTo>
                  <a:lnTo>
                    <a:pt x="33" y="339"/>
                  </a:lnTo>
                  <a:lnTo>
                    <a:pt x="21" y="350"/>
                  </a:lnTo>
                  <a:lnTo>
                    <a:pt x="14" y="360"/>
                  </a:lnTo>
                  <a:lnTo>
                    <a:pt x="6" y="379"/>
                  </a:lnTo>
                  <a:lnTo>
                    <a:pt x="2" y="396"/>
                  </a:lnTo>
                  <a:lnTo>
                    <a:pt x="0" y="413"/>
                  </a:lnTo>
                  <a:lnTo>
                    <a:pt x="2" y="428"/>
                  </a:lnTo>
                  <a:lnTo>
                    <a:pt x="6" y="443"/>
                  </a:lnTo>
                  <a:lnTo>
                    <a:pt x="16" y="457"/>
                  </a:lnTo>
                  <a:lnTo>
                    <a:pt x="27" y="469"/>
                  </a:lnTo>
                  <a:lnTo>
                    <a:pt x="42" y="479"/>
                  </a:lnTo>
                  <a:lnTo>
                    <a:pt x="50" y="484"/>
                  </a:lnTo>
                  <a:lnTo>
                    <a:pt x="61" y="487"/>
                  </a:lnTo>
                  <a:lnTo>
                    <a:pt x="70" y="489"/>
                  </a:lnTo>
                  <a:lnTo>
                    <a:pt x="80" y="490"/>
                  </a:lnTo>
                  <a:lnTo>
                    <a:pt x="91" y="492"/>
                  </a:lnTo>
                  <a:lnTo>
                    <a:pt x="99" y="490"/>
                  </a:lnTo>
                  <a:lnTo>
                    <a:pt x="105" y="489"/>
                  </a:lnTo>
                  <a:lnTo>
                    <a:pt x="110" y="487"/>
                  </a:lnTo>
                  <a:lnTo>
                    <a:pt x="115" y="482"/>
                  </a:lnTo>
                  <a:lnTo>
                    <a:pt x="120" y="474"/>
                  </a:lnTo>
                  <a:lnTo>
                    <a:pt x="129" y="465"/>
                  </a:lnTo>
                  <a:lnTo>
                    <a:pt x="138" y="456"/>
                  </a:lnTo>
                  <a:lnTo>
                    <a:pt x="146" y="446"/>
                  </a:lnTo>
                  <a:lnTo>
                    <a:pt x="154" y="435"/>
                  </a:lnTo>
                  <a:lnTo>
                    <a:pt x="161" y="427"/>
                  </a:lnTo>
                  <a:lnTo>
                    <a:pt x="165" y="421"/>
                  </a:lnTo>
                  <a:lnTo>
                    <a:pt x="170" y="416"/>
                  </a:lnTo>
                  <a:lnTo>
                    <a:pt x="175" y="409"/>
                  </a:lnTo>
                  <a:lnTo>
                    <a:pt x="180" y="400"/>
                  </a:lnTo>
                  <a:lnTo>
                    <a:pt x="186" y="390"/>
                  </a:lnTo>
                  <a:lnTo>
                    <a:pt x="192" y="380"/>
                  </a:lnTo>
                  <a:lnTo>
                    <a:pt x="198" y="370"/>
                  </a:lnTo>
                  <a:lnTo>
                    <a:pt x="202" y="359"/>
                  </a:lnTo>
                  <a:lnTo>
                    <a:pt x="206" y="349"/>
                  </a:lnTo>
                  <a:lnTo>
                    <a:pt x="209" y="337"/>
                  </a:lnTo>
                  <a:lnTo>
                    <a:pt x="215" y="325"/>
                  </a:lnTo>
                  <a:lnTo>
                    <a:pt x="220" y="312"/>
                  </a:lnTo>
                  <a:lnTo>
                    <a:pt x="225" y="298"/>
                  </a:lnTo>
                  <a:lnTo>
                    <a:pt x="232" y="286"/>
                  </a:lnTo>
                  <a:lnTo>
                    <a:pt x="239" y="274"/>
                  </a:lnTo>
                  <a:lnTo>
                    <a:pt x="245" y="261"/>
                  </a:lnTo>
                  <a:lnTo>
                    <a:pt x="252" y="251"/>
                  </a:lnTo>
                  <a:lnTo>
                    <a:pt x="256" y="243"/>
                  </a:lnTo>
                  <a:lnTo>
                    <a:pt x="260" y="235"/>
                  </a:lnTo>
                  <a:lnTo>
                    <a:pt x="262" y="229"/>
                  </a:lnTo>
                  <a:lnTo>
                    <a:pt x="263" y="227"/>
                  </a:lnTo>
                  <a:lnTo>
                    <a:pt x="269" y="225"/>
                  </a:lnTo>
                  <a:lnTo>
                    <a:pt x="275" y="222"/>
                  </a:lnTo>
                  <a:lnTo>
                    <a:pt x="281" y="219"/>
                  </a:lnTo>
                  <a:lnTo>
                    <a:pt x="286" y="215"/>
                  </a:lnTo>
                  <a:lnTo>
                    <a:pt x="292" y="211"/>
                  </a:lnTo>
                  <a:lnTo>
                    <a:pt x="296" y="207"/>
                  </a:lnTo>
                  <a:lnTo>
                    <a:pt x="299" y="204"/>
                  </a:lnTo>
                  <a:lnTo>
                    <a:pt x="301" y="200"/>
                  </a:lnTo>
                  <a:lnTo>
                    <a:pt x="300" y="189"/>
                  </a:lnTo>
                  <a:lnTo>
                    <a:pt x="297" y="174"/>
                  </a:lnTo>
                  <a:lnTo>
                    <a:pt x="292" y="156"/>
                  </a:lnTo>
                  <a:lnTo>
                    <a:pt x="291" y="132"/>
                  </a:lnTo>
                  <a:lnTo>
                    <a:pt x="294" y="101"/>
                  </a:lnTo>
                  <a:lnTo>
                    <a:pt x="299" y="62"/>
                  </a:lnTo>
                  <a:lnTo>
                    <a:pt x="297" y="27"/>
                  </a:lnTo>
                  <a:lnTo>
                    <a:pt x="282" y="4"/>
                  </a:lnTo>
                  <a:close/>
                </a:path>
              </a:pathLst>
            </a:custGeom>
            <a:solidFill>
              <a:srgbClr val="C1995B"/>
            </a:solidFill>
            <a:ln w="9525">
              <a:noFill/>
              <a:round/>
              <a:headEnd/>
              <a:tailEnd/>
            </a:ln>
          </p:spPr>
          <p:txBody>
            <a:bodyPr/>
            <a:lstStyle/>
            <a:p>
              <a:endParaRPr lang="tr-TR"/>
            </a:p>
          </p:txBody>
        </p:sp>
        <p:sp>
          <p:nvSpPr>
            <p:cNvPr id="58" name="Freeform 122"/>
            <p:cNvSpPr>
              <a:spLocks/>
            </p:cNvSpPr>
            <p:nvPr/>
          </p:nvSpPr>
          <p:spPr bwMode="auto">
            <a:xfrm>
              <a:off x="915" y="2380"/>
              <a:ext cx="10" cy="10"/>
            </a:xfrm>
            <a:custGeom>
              <a:avLst/>
              <a:gdLst/>
              <a:ahLst/>
              <a:cxnLst>
                <a:cxn ang="0">
                  <a:pos x="5" y="18"/>
                </a:cxn>
                <a:cxn ang="0">
                  <a:pos x="8" y="19"/>
                </a:cxn>
                <a:cxn ang="0">
                  <a:pos x="11" y="18"/>
                </a:cxn>
                <a:cxn ang="0">
                  <a:pos x="15" y="17"/>
                </a:cxn>
                <a:cxn ang="0">
                  <a:pos x="18" y="13"/>
                </a:cxn>
                <a:cxn ang="0">
                  <a:pos x="19" y="10"/>
                </a:cxn>
                <a:cxn ang="0">
                  <a:pos x="18" y="7"/>
                </a:cxn>
                <a:cxn ang="0">
                  <a:pos x="17" y="3"/>
                </a:cxn>
                <a:cxn ang="0">
                  <a:pos x="14" y="1"/>
                </a:cxn>
                <a:cxn ang="0">
                  <a:pos x="10" y="0"/>
                </a:cxn>
                <a:cxn ang="0">
                  <a:pos x="7" y="0"/>
                </a:cxn>
                <a:cxn ang="0">
                  <a:pos x="3" y="2"/>
                </a:cxn>
                <a:cxn ang="0">
                  <a:pos x="1" y="4"/>
                </a:cxn>
                <a:cxn ang="0">
                  <a:pos x="0" y="8"/>
                </a:cxn>
                <a:cxn ang="0">
                  <a:pos x="0" y="11"/>
                </a:cxn>
                <a:cxn ang="0">
                  <a:pos x="2" y="15"/>
                </a:cxn>
                <a:cxn ang="0">
                  <a:pos x="5" y="18"/>
                </a:cxn>
              </a:cxnLst>
              <a:rect l="0" t="0" r="r" b="b"/>
              <a:pathLst>
                <a:path w="19" h="19">
                  <a:moveTo>
                    <a:pt x="5" y="18"/>
                  </a:moveTo>
                  <a:lnTo>
                    <a:pt x="8" y="19"/>
                  </a:lnTo>
                  <a:lnTo>
                    <a:pt x="11" y="18"/>
                  </a:lnTo>
                  <a:lnTo>
                    <a:pt x="15" y="17"/>
                  </a:lnTo>
                  <a:lnTo>
                    <a:pt x="18" y="13"/>
                  </a:lnTo>
                  <a:lnTo>
                    <a:pt x="19" y="10"/>
                  </a:lnTo>
                  <a:lnTo>
                    <a:pt x="18" y="7"/>
                  </a:lnTo>
                  <a:lnTo>
                    <a:pt x="17" y="3"/>
                  </a:lnTo>
                  <a:lnTo>
                    <a:pt x="14" y="1"/>
                  </a:lnTo>
                  <a:lnTo>
                    <a:pt x="10" y="0"/>
                  </a:lnTo>
                  <a:lnTo>
                    <a:pt x="7" y="0"/>
                  </a:lnTo>
                  <a:lnTo>
                    <a:pt x="3" y="2"/>
                  </a:lnTo>
                  <a:lnTo>
                    <a:pt x="1" y="4"/>
                  </a:lnTo>
                  <a:lnTo>
                    <a:pt x="0" y="8"/>
                  </a:lnTo>
                  <a:lnTo>
                    <a:pt x="0" y="11"/>
                  </a:lnTo>
                  <a:lnTo>
                    <a:pt x="2" y="15"/>
                  </a:lnTo>
                  <a:lnTo>
                    <a:pt x="5" y="18"/>
                  </a:lnTo>
                  <a:close/>
                </a:path>
              </a:pathLst>
            </a:custGeom>
            <a:solidFill>
              <a:srgbClr val="C1995B"/>
            </a:solidFill>
            <a:ln w="9525">
              <a:noFill/>
              <a:round/>
              <a:headEnd/>
              <a:tailEnd/>
            </a:ln>
          </p:spPr>
          <p:txBody>
            <a:bodyPr/>
            <a:lstStyle/>
            <a:p>
              <a:endParaRPr lang="tr-TR"/>
            </a:p>
          </p:txBody>
        </p:sp>
        <p:sp>
          <p:nvSpPr>
            <p:cNvPr id="59" name="Freeform 123"/>
            <p:cNvSpPr>
              <a:spLocks/>
            </p:cNvSpPr>
            <p:nvPr/>
          </p:nvSpPr>
          <p:spPr bwMode="auto">
            <a:xfrm>
              <a:off x="930" y="2352"/>
              <a:ext cx="10" cy="9"/>
            </a:xfrm>
            <a:custGeom>
              <a:avLst/>
              <a:gdLst/>
              <a:ahLst/>
              <a:cxnLst>
                <a:cxn ang="0">
                  <a:pos x="4" y="18"/>
                </a:cxn>
                <a:cxn ang="0">
                  <a:pos x="9" y="20"/>
                </a:cxn>
                <a:cxn ang="0">
                  <a:pos x="12" y="18"/>
                </a:cxn>
                <a:cxn ang="0">
                  <a:pos x="16" y="17"/>
                </a:cxn>
                <a:cxn ang="0">
                  <a:pos x="18" y="14"/>
                </a:cxn>
                <a:cxn ang="0">
                  <a:pos x="19" y="10"/>
                </a:cxn>
                <a:cxn ang="0">
                  <a:pos x="19" y="7"/>
                </a:cxn>
                <a:cxn ang="0">
                  <a:pos x="17" y="4"/>
                </a:cxn>
                <a:cxn ang="0">
                  <a:pos x="15" y="1"/>
                </a:cxn>
                <a:cxn ang="0">
                  <a:pos x="10" y="0"/>
                </a:cxn>
                <a:cxn ang="0">
                  <a:pos x="7" y="0"/>
                </a:cxn>
                <a:cxn ang="0">
                  <a:pos x="3" y="2"/>
                </a:cxn>
                <a:cxn ang="0">
                  <a:pos x="1" y="5"/>
                </a:cxn>
                <a:cxn ang="0">
                  <a:pos x="0" y="8"/>
                </a:cxn>
                <a:cxn ang="0">
                  <a:pos x="0" y="12"/>
                </a:cxn>
                <a:cxn ang="0">
                  <a:pos x="2" y="15"/>
                </a:cxn>
                <a:cxn ang="0">
                  <a:pos x="4" y="18"/>
                </a:cxn>
              </a:cxnLst>
              <a:rect l="0" t="0" r="r" b="b"/>
              <a:pathLst>
                <a:path w="19" h="20">
                  <a:moveTo>
                    <a:pt x="4" y="18"/>
                  </a:moveTo>
                  <a:lnTo>
                    <a:pt x="9" y="20"/>
                  </a:lnTo>
                  <a:lnTo>
                    <a:pt x="12" y="18"/>
                  </a:lnTo>
                  <a:lnTo>
                    <a:pt x="16" y="17"/>
                  </a:lnTo>
                  <a:lnTo>
                    <a:pt x="18" y="14"/>
                  </a:lnTo>
                  <a:lnTo>
                    <a:pt x="19" y="10"/>
                  </a:lnTo>
                  <a:lnTo>
                    <a:pt x="19" y="7"/>
                  </a:lnTo>
                  <a:lnTo>
                    <a:pt x="17" y="4"/>
                  </a:lnTo>
                  <a:lnTo>
                    <a:pt x="15" y="1"/>
                  </a:lnTo>
                  <a:lnTo>
                    <a:pt x="10" y="0"/>
                  </a:lnTo>
                  <a:lnTo>
                    <a:pt x="7" y="0"/>
                  </a:lnTo>
                  <a:lnTo>
                    <a:pt x="3" y="2"/>
                  </a:lnTo>
                  <a:lnTo>
                    <a:pt x="1" y="5"/>
                  </a:lnTo>
                  <a:lnTo>
                    <a:pt x="0" y="8"/>
                  </a:lnTo>
                  <a:lnTo>
                    <a:pt x="0" y="12"/>
                  </a:lnTo>
                  <a:lnTo>
                    <a:pt x="2" y="15"/>
                  </a:lnTo>
                  <a:lnTo>
                    <a:pt x="4" y="18"/>
                  </a:lnTo>
                  <a:close/>
                </a:path>
              </a:pathLst>
            </a:custGeom>
            <a:solidFill>
              <a:srgbClr val="C1995B"/>
            </a:solidFill>
            <a:ln w="9525">
              <a:noFill/>
              <a:round/>
              <a:headEnd/>
              <a:tailEnd/>
            </a:ln>
          </p:spPr>
          <p:txBody>
            <a:bodyPr/>
            <a:lstStyle/>
            <a:p>
              <a:endParaRPr lang="tr-TR"/>
            </a:p>
          </p:txBody>
        </p:sp>
        <p:sp>
          <p:nvSpPr>
            <p:cNvPr id="60" name="Freeform 124"/>
            <p:cNvSpPr>
              <a:spLocks/>
            </p:cNvSpPr>
            <p:nvPr/>
          </p:nvSpPr>
          <p:spPr bwMode="auto">
            <a:xfrm>
              <a:off x="833" y="2558"/>
              <a:ext cx="9" cy="10"/>
            </a:xfrm>
            <a:custGeom>
              <a:avLst/>
              <a:gdLst/>
              <a:ahLst/>
              <a:cxnLst>
                <a:cxn ang="0">
                  <a:pos x="5" y="19"/>
                </a:cxn>
                <a:cxn ang="0">
                  <a:pos x="8" y="20"/>
                </a:cxn>
                <a:cxn ang="0">
                  <a:pos x="12" y="20"/>
                </a:cxn>
                <a:cxn ang="0">
                  <a:pos x="15" y="18"/>
                </a:cxn>
                <a:cxn ang="0">
                  <a:pos x="17" y="15"/>
                </a:cxn>
                <a:cxn ang="0">
                  <a:pos x="18" y="11"/>
                </a:cxn>
                <a:cxn ang="0">
                  <a:pos x="18" y="7"/>
                </a:cxn>
                <a:cxn ang="0">
                  <a:pos x="17" y="4"/>
                </a:cxn>
                <a:cxn ang="0">
                  <a:pos x="14" y="1"/>
                </a:cxn>
                <a:cxn ang="0">
                  <a:pos x="10" y="0"/>
                </a:cxn>
                <a:cxn ang="0">
                  <a:pos x="7" y="0"/>
                </a:cxn>
                <a:cxn ang="0">
                  <a:pos x="3" y="3"/>
                </a:cxn>
                <a:cxn ang="0">
                  <a:pos x="1" y="5"/>
                </a:cxn>
                <a:cxn ang="0">
                  <a:pos x="0" y="10"/>
                </a:cxn>
                <a:cxn ang="0">
                  <a:pos x="0" y="13"/>
                </a:cxn>
                <a:cxn ang="0">
                  <a:pos x="1" y="16"/>
                </a:cxn>
                <a:cxn ang="0">
                  <a:pos x="5" y="19"/>
                </a:cxn>
              </a:cxnLst>
              <a:rect l="0" t="0" r="r" b="b"/>
              <a:pathLst>
                <a:path w="18" h="20">
                  <a:moveTo>
                    <a:pt x="5" y="19"/>
                  </a:moveTo>
                  <a:lnTo>
                    <a:pt x="8" y="20"/>
                  </a:lnTo>
                  <a:lnTo>
                    <a:pt x="12" y="20"/>
                  </a:lnTo>
                  <a:lnTo>
                    <a:pt x="15" y="18"/>
                  </a:lnTo>
                  <a:lnTo>
                    <a:pt x="17" y="15"/>
                  </a:lnTo>
                  <a:lnTo>
                    <a:pt x="18" y="11"/>
                  </a:lnTo>
                  <a:lnTo>
                    <a:pt x="18" y="7"/>
                  </a:lnTo>
                  <a:lnTo>
                    <a:pt x="17" y="4"/>
                  </a:lnTo>
                  <a:lnTo>
                    <a:pt x="14" y="1"/>
                  </a:lnTo>
                  <a:lnTo>
                    <a:pt x="10" y="0"/>
                  </a:lnTo>
                  <a:lnTo>
                    <a:pt x="7" y="0"/>
                  </a:lnTo>
                  <a:lnTo>
                    <a:pt x="3" y="3"/>
                  </a:lnTo>
                  <a:lnTo>
                    <a:pt x="1" y="5"/>
                  </a:lnTo>
                  <a:lnTo>
                    <a:pt x="0" y="10"/>
                  </a:lnTo>
                  <a:lnTo>
                    <a:pt x="0" y="13"/>
                  </a:lnTo>
                  <a:lnTo>
                    <a:pt x="1" y="16"/>
                  </a:lnTo>
                  <a:lnTo>
                    <a:pt x="5" y="19"/>
                  </a:lnTo>
                  <a:close/>
                </a:path>
              </a:pathLst>
            </a:custGeom>
            <a:solidFill>
              <a:srgbClr val="C1995B"/>
            </a:solidFill>
            <a:ln w="9525">
              <a:noFill/>
              <a:round/>
              <a:headEnd/>
              <a:tailEnd/>
            </a:ln>
          </p:spPr>
          <p:txBody>
            <a:bodyPr/>
            <a:lstStyle/>
            <a:p>
              <a:endParaRPr lang="tr-TR"/>
            </a:p>
          </p:txBody>
        </p:sp>
        <p:sp>
          <p:nvSpPr>
            <p:cNvPr id="61" name="Freeform 125"/>
            <p:cNvSpPr>
              <a:spLocks/>
            </p:cNvSpPr>
            <p:nvPr/>
          </p:nvSpPr>
          <p:spPr bwMode="auto">
            <a:xfrm>
              <a:off x="796" y="2477"/>
              <a:ext cx="116" cy="123"/>
            </a:xfrm>
            <a:custGeom>
              <a:avLst/>
              <a:gdLst/>
              <a:ahLst/>
              <a:cxnLst>
                <a:cxn ang="0">
                  <a:pos x="8" y="113"/>
                </a:cxn>
                <a:cxn ang="0">
                  <a:pos x="1" y="137"/>
                </a:cxn>
                <a:cxn ang="0">
                  <a:pos x="0" y="168"/>
                </a:cxn>
                <a:cxn ang="0">
                  <a:pos x="13" y="201"/>
                </a:cxn>
                <a:cxn ang="0">
                  <a:pos x="44" y="233"/>
                </a:cxn>
                <a:cxn ang="0">
                  <a:pos x="79" y="245"/>
                </a:cxn>
                <a:cxn ang="0">
                  <a:pos x="109" y="244"/>
                </a:cxn>
                <a:cxn ang="0">
                  <a:pos x="129" y="235"/>
                </a:cxn>
                <a:cxn ang="0">
                  <a:pos x="140" y="223"/>
                </a:cxn>
                <a:cxn ang="0">
                  <a:pos x="155" y="200"/>
                </a:cxn>
                <a:cxn ang="0">
                  <a:pos x="171" y="174"/>
                </a:cxn>
                <a:cxn ang="0">
                  <a:pos x="185" y="152"/>
                </a:cxn>
                <a:cxn ang="0">
                  <a:pos x="197" y="134"/>
                </a:cxn>
                <a:cxn ang="0">
                  <a:pos x="215" y="97"/>
                </a:cxn>
                <a:cxn ang="0">
                  <a:pos x="223" y="76"/>
                </a:cxn>
                <a:cxn ang="0">
                  <a:pos x="230" y="55"/>
                </a:cxn>
                <a:cxn ang="0">
                  <a:pos x="225" y="48"/>
                </a:cxn>
                <a:cxn ang="0">
                  <a:pos x="215" y="44"/>
                </a:cxn>
                <a:cxn ang="0">
                  <a:pos x="207" y="37"/>
                </a:cxn>
                <a:cxn ang="0">
                  <a:pos x="195" y="37"/>
                </a:cxn>
                <a:cxn ang="0">
                  <a:pos x="182" y="37"/>
                </a:cxn>
                <a:cxn ang="0">
                  <a:pos x="164" y="32"/>
                </a:cxn>
                <a:cxn ang="0">
                  <a:pos x="151" y="23"/>
                </a:cxn>
                <a:cxn ang="0">
                  <a:pos x="141" y="15"/>
                </a:cxn>
                <a:cxn ang="0">
                  <a:pos x="127" y="7"/>
                </a:cxn>
                <a:cxn ang="0">
                  <a:pos x="115" y="2"/>
                </a:cxn>
                <a:cxn ang="0">
                  <a:pos x="105" y="8"/>
                </a:cxn>
                <a:cxn ang="0">
                  <a:pos x="95" y="20"/>
                </a:cxn>
                <a:cxn ang="0">
                  <a:pos x="86" y="26"/>
                </a:cxn>
                <a:cxn ang="0">
                  <a:pos x="66" y="44"/>
                </a:cxn>
                <a:cxn ang="0">
                  <a:pos x="39" y="68"/>
                </a:cxn>
                <a:cxn ang="0">
                  <a:pos x="18" y="94"/>
                </a:cxn>
              </a:cxnLst>
              <a:rect l="0" t="0" r="r" b="b"/>
              <a:pathLst>
                <a:path w="233" h="246">
                  <a:moveTo>
                    <a:pt x="12" y="106"/>
                  </a:moveTo>
                  <a:lnTo>
                    <a:pt x="8" y="113"/>
                  </a:lnTo>
                  <a:lnTo>
                    <a:pt x="5" y="123"/>
                  </a:lnTo>
                  <a:lnTo>
                    <a:pt x="1" y="137"/>
                  </a:lnTo>
                  <a:lnTo>
                    <a:pt x="0" y="152"/>
                  </a:lnTo>
                  <a:lnTo>
                    <a:pt x="0" y="168"/>
                  </a:lnTo>
                  <a:lnTo>
                    <a:pt x="4" y="184"/>
                  </a:lnTo>
                  <a:lnTo>
                    <a:pt x="13" y="201"/>
                  </a:lnTo>
                  <a:lnTo>
                    <a:pt x="27" y="219"/>
                  </a:lnTo>
                  <a:lnTo>
                    <a:pt x="44" y="233"/>
                  </a:lnTo>
                  <a:lnTo>
                    <a:pt x="61" y="242"/>
                  </a:lnTo>
                  <a:lnTo>
                    <a:pt x="79" y="245"/>
                  </a:lnTo>
                  <a:lnTo>
                    <a:pt x="94" y="246"/>
                  </a:lnTo>
                  <a:lnTo>
                    <a:pt x="109" y="244"/>
                  </a:lnTo>
                  <a:lnTo>
                    <a:pt x="120" y="241"/>
                  </a:lnTo>
                  <a:lnTo>
                    <a:pt x="129" y="235"/>
                  </a:lnTo>
                  <a:lnTo>
                    <a:pt x="135" y="230"/>
                  </a:lnTo>
                  <a:lnTo>
                    <a:pt x="140" y="223"/>
                  </a:lnTo>
                  <a:lnTo>
                    <a:pt x="147" y="213"/>
                  </a:lnTo>
                  <a:lnTo>
                    <a:pt x="155" y="200"/>
                  </a:lnTo>
                  <a:lnTo>
                    <a:pt x="163" y="186"/>
                  </a:lnTo>
                  <a:lnTo>
                    <a:pt x="171" y="174"/>
                  </a:lnTo>
                  <a:lnTo>
                    <a:pt x="179" y="161"/>
                  </a:lnTo>
                  <a:lnTo>
                    <a:pt x="185" y="152"/>
                  </a:lnTo>
                  <a:lnTo>
                    <a:pt x="189" y="146"/>
                  </a:lnTo>
                  <a:lnTo>
                    <a:pt x="197" y="134"/>
                  </a:lnTo>
                  <a:lnTo>
                    <a:pt x="207" y="115"/>
                  </a:lnTo>
                  <a:lnTo>
                    <a:pt x="215" y="97"/>
                  </a:lnTo>
                  <a:lnTo>
                    <a:pt x="219" y="84"/>
                  </a:lnTo>
                  <a:lnTo>
                    <a:pt x="223" y="76"/>
                  </a:lnTo>
                  <a:lnTo>
                    <a:pt x="226" y="66"/>
                  </a:lnTo>
                  <a:lnTo>
                    <a:pt x="230" y="55"/>
                  </a:lnTo>
                  <a:lnTo>
                    <a:pt x="233" y="47"/>
                  </a:lnTo>
                  <a:lnTo>
                    <a:pt x="225" y="48"/>
                  </a:lnTo>
                  <a:lnTo>
                    <a:pt x="219" y="47"/>
                  </a:lnTo>
                  <a:lnTo>
                    <a:pt x="215" y="44"/>
                  </a:lnTo>
                  <a:lnTo>
                    <a:pt x="211" y="39"/>
                  </a:lnTo>
                  <a:lnTo>
                    <a:pt x="207" y="37"/>
                  </a:lnTo>
                  <a:lnTo>
                    <a:pt x="201" y="36"/>
                  </a:lnTo>
                  <a:lnTo>
                    <a:pt x="195" y="37"/>
                  </a:lnTo>
                  <a:lnTo>
                    <a:pt x="189" y="37"/>
                  </a:lnTo>
                  <a:lnTo>
                    <a:pt x="182" y="37"/>
                  </a:lnTo>
                  <a:lnTo>
                    <a:pt x="173" y="36"/>
                  </a:lnTo>
                  <a:lnTo>
                    <a:pt x="164" y="32"/>
                  </a:lnTo>
                  <a:lnTo>
                    <a:pt x="156" y="26"/>
                  </a:lnTo>
                  <a:lnTo>
                    <a:pt x="151" y="23"/>
                  </a:lnTo>
                  <a:lnTo>
                    <a:pt x="147" y="18"/>
                  </a:lnTo>
                  <a:lnTo>
                    <a:pt x="141" y="15"/>
                  </a:lnTo>
                  <a:lnTo>
                    <a:pt x="134" y="12"/>
                  </a:lnTo>
                  <a:lnTo>
                    <a:pt x="127" y="7"/>
                  </a:lnTo>
                  <a:lnTo>
                    <a:pt x="121" y="5"/>
                  </a:lnTo>
                  <a:lnTo>
                    <a:pt x="115" y="2"/>
                  </a:lnTo>
                  <a:lnTo>
                    <a:pt x="111" y="0"/>
                  </a:lnTo>
                  <a:lnTo>
                    <a:pt x="105" y="8"/>
                  </a:lnTo>
                  <a:lnTo>
                    <a:pt x="99" y="15"/>
                  </a:lnTo>
                  <a:lnTo>
                    <a:pt x="95" y="20"/>
                  </a:lnTo>
                  <a:lnTo>
                    <a:pt x="90" y="23"/>
                  </a:lnTo>
                  <a:lnTo>
                    <a:pt x="86" y="26"/>
                  </a:lnTo>
                  <a:lnTo>
                    <a:pt x="77" y="33"/>
                  </a:lnTo>
                  <a:lnTo>
                    <a:pt x="66" y="44"/>
                  </a:lnTo>
                  <a:lnTo>
                    <a:pt x="53" y="55"/>
                  </a:lnTo>
                  <a:lnTo>
                    <a:pt x="39" y="68"/>
                  </a:lnTo>
                  <a:lnTo>
                    <a:pt x="28" y="82"/>
                  </a:lnTo>
                  <a:lnTo>
                    <a:pt x="18" y="94"/>
                  </a:lnTo>
                  <a:lnTo>
                    <a:pt x="12" y="106"/>
                  </a:lnTo>
                  <a:close/>
                </a:path>
              </a:pathLst>
            </a:custGeom>
            <a:solidFill>
              <a:srgbClr val="660000"/>
            </a:solidFill>
            <a:ln w="9525">
              <a:noFill/>
              <a:round/>
              <a:headEnd/>
              <a:tailEnd/>
            </a:ln>
          </p:spPr>
          <p:txBody>
            <a:bodyPr/>
            <a:lstStyle/>
            <a:p>
              <a:endParaRPr lang="tr-TR"/>
            </a:p>
          </p:txBody>
        </p:sp>
        <p:sp>
          <p:nvSpPr>
            <p:cNvPr id="62" name="Freeform 126"/>
            <p:cNvSpPr>
              <a:spLocks/>
            </p:cNvSpPr>
            <p:nvPr/>
          </p:nvSpPr>
          <p:spPr bwMode="auto">
            <a:xfrm>
              <a:off x="847" y="2327"/>
              <a:ext cx="112" cy="174"/>
            </a:xfrm>
            <a:custGeom>
              <a:avLst/>
              <a:gdLst/>
              <a:ahLst/>
              <a:cxnLst>
                <a:cxn ang="0">
                  <a:pos x="12" y="301"/>
                </a:cxn>
                <a:cxn ang="0">
                  <a:pos x="24" y="306"/>
                </a:cxn>
                <a:cxn ang="0">
                  <a:pos x="38" y="314"/>
                </a:cxn>
                <a:cxn ang="0">
                  <a:pos x="48" y="322"/>
                </a:cxn>
                <a:cxn ang="0">
                  <a:pos x="61" y="331"/>
                </a:cxn>
                <a:cxn ang="0">
                  <a:pos x="79" y="336"/>
                </a:cxn>
                <a:cxn ang="0">
                  <a:pos x="92" y="336"/>
                </a:cxn>
                <a:cxn ang="0">
                  <a:pos x="104" y="336"/>
                </a:cxn>
                <a:cxn ang="0">
                  <a:pos x="112" y="343"/>
                </a:cxn>
                <a:cxn ang="0">
                  <a:pos x="122" y="347"/>
                </a:cxn>
                <a:cxn ang="0">
                  <a:pos x="137" y="344"/>
                </a:cxn>
                <a:cxn ang="0">
                  <a:pos x="148" y="338"/>
                </a:cxn>
                <a:cxn ang="0">
                  <a:pos x="153" y="327"/>
                </a:cxn>
                <a:cxn ang="0">
                  <a:pos x="162" y="296"/>
                </a:cxn>
                <a:cxn ang="0">
                  <a:pos x="171" y="278"/>
                </a:cxn>
                <a:cxn ang="0">
                  <a:pos x="181" y="269"/>
                </a:cxn>
                <a:cxn ang="0">
                  <a:pos x="196" y="258"/>
                </a:cxn>
                <a:cxn ang="0">
                  <a:pos x="209" y="240"/>
                </a:cxn>
                <a:cxn ang="0">
                  <a:pos x="209" y="213"/>
                </a:cxn>
                <a:cxn ang="0">
                  <a:pos x="213" y="151"/>
                </a:cxn>
                <a:cxn ang="0">
                  <a:pos x="220" y="116"/>
                </a:cxn>
                <a:cxn ang="0">
                  <a:pos x="216" y="114"/>
                </a:cxn>
                <a:cxn ang="0">
                  <a:pos x="216" y="106"/>
                </a:cxn>
                <a:cxn ang="0">
                  <a:pos x="223" y="93"/>
                </a:cxn>
                <a:cxn ang="0">
                  <a:pos x="219" y="78"/>
                </a:cxn>
                <a:cxn ang="0">
                  <a:pos x="203" y="47"/>
                </a:cxn>
                <a:cxn ang="0">
                  <a:pos x="190" y="29"/>
                </a:cxn>
                <a:cxn ang="0">
                  <a:pos x="177" y="9"/>
                </a:cxn>
                <a:cxn ang="0">
                  <a:pos x="171" y="0"/>
                </a:cxn>
                <a:cxn ang="0">
                  <a:pos x="166" y="3"/>
                </a:cxn>
                <a:cxn ang="0">
                  <a:pos x="160" y="11"/>
                </a:cxn>
                <a:cxn ang="0">
                  <a:pos x="151" y="20"/>
                </a:cxn>
                <a:cxn ang="0">
                  <a:pos x="150" y="26"/>
                </a:cxn>
                <a:cxn ang="0">
                  <a:pos x="147" y="30"/>
                </a:cxn>
                <a:cxn ang="0">
                  <a:pos x="142" y="29"/>
                </a:cxn>
                <a:cxn ang="0">
                  <a:pos x="133" y="33"/>
                </a:cxn>
                <a:cxn ang="0">
                  <a:pos x="127" y="40"/>
                </a:cxn>
                <a:cxn ang="0">
                  <a:pos x="113" y="53"/>
                </a:cxn>
                <a:cxn ang="0">
                  <a:pos x="93" y="70"/>
                </a:cxn>
                <a:cxn ang="0">
                  <a:pos x="75" y="91"/>
                </a:cxn>
                <a:cxn ang="0">
                  <a:pos x="63" y="109"/>
                </a:cxn>
                <a:cxn ang="0">
                  <a:pos x="54" y="129"/>
                </a:cxn>
                <a:cxn ang="0">
                  <a:pos x="45" y="149"/>
                </a:cxn>
                <a:cxn ang="0">
                  <a:pos x="37" y="177"/>
                </a:cxn>
                <a:cxn ang="0">
                  <a:pos x="24" y="226"/>
                </a:cxn>
                <a:cxn ang="0">
                  <a:pos x="9" y="268"/>
                </a:cxn>
                <a:cxn ang="0">
                  <a:pos x="0" y="283"/>
                </a:cxn>
                <a:cxn ang="0">
                  <a:pos x="2" y="294"/>
                </a:cxn>
              </a:cxnLst>
              <a:rect l="0" t="0" r="r" b="b"/>
              <a:pathLst>
                <a:path w="223" h="347">
                  <a:moveTo>
                    <a:pt x="8" y="299"/>
                  </a:moveTo>
                  <a:lnTo>
                    <a:pt x="12" y="301"/>
                  </a:lnTo>
                  <a:lnTo>
                    <a:pt x="18" y="304"/>
                  </a:lnTo>
                  <a:lnTo>
                    <a:pt x="24" y="306"/>
                  </a:lnTo>
                  <a:lnTo>
                    <a:pt x="31" y="311"/>
                  </a:lnTo>
                  <a:lnTo>
                    <a:pt x="38" y="314"/>
                  </a:lnTo>
                  <a:lnTo>
                    <a:pt x="44" y="317"/>
                  </a:lnTo>
                  <a:lnTo>
                    <a:pt x="48" y="322"/>
                  </a:lnTo>
                  <a:lnTo>
                    <a:pt x="53" y="325"/>
                  </a:lnTo>
                  <a:lnTo>
                    <a:pt x="61" y="331"/>
                  </a:lnTo>
                  <a:lnTo>
                    <a:pt x="70" y="335"/>
                  </a:lnTo>
                  <a:lnTo>
                    <a:pt x="79" y="336"/>
                  </a:lnTo>
                  <a:lnTo>
                    <a:pt x="86" y="336"/>
                  </a:lnTo>
                  <a:lnTo>
                    <a:pt x="92" y="336"/>
                  </a:lnTo>
                  <a:lnTo>
                    <a:pt x="98" y="335"/>
                  </a:lnTo>
                  <a:lnTo>
                    <a:pt x="104" y="336"/>
                  </a:lnTo>
                  <a:lnTo>
                    <a:pt x="108" y="338"/>
                  </a:lnTo>
                  <a:lnTo>
                    <a:pt x="112" y="343"/>
                  </a:lnTo>
                  <a:lnTo>
                    <a:pt x="116" y="346"/>
                  </a:lnTo>
                  <a:lnTo>
                    <a:pt x="122" y="347"/>
                  </a:lnTo>
                  <a:lnTo>
                    <a:pt x="130" y="346"/>
                  </a:lnTo>
                  <a:lnTo>
                    <a:pt x="137" y="344"/>
                  </a:lnTo>
                  <a:lnTo>
                    <a:pt x="144" y="342"/>
                  </a:lnTo>
                  <a:lnTo>
                    <a:pt x="148" y="338"/>
                  </a:lnTo>
                  <a:lnTo>
                    <a:pt x="151" y="335"/>
                  </a:lnTo>
                  <a:lnTo>
                    <a:pt x="153" y="327"/>
                  </a:lnTo>
                  <a:lnTo>
                    <a:pt x="158" y="311"/>
                  </a:lnTo>
                  <a:lnTo>
                    <a:pt x="162" y="296"/>
                  </a:lnTo>
                  <a:lnTo>
                    <a:pt x="167" y="284"/>
                  </a:lnTo>
                  <a:lnTo>
                    <a:pt x="171" y="278"/>
                  </a:lnTo>
                  <a:lnTo>
                    <a:pt x="176" y="274"/>
                  </a:lnTo>
                  <a:lnTo>
                    <a:pt x="181" y="269"/>
                  </a:lnTo>
                  <a:lnTo>
                    <a:pt x="188" y="264"/>
                  </a:lnTo>
                  <a:lnTo>
                    <a:pt x="196" y="258"/>
                  </a:lnTo>
                  <a:lnTo>
                    <a:pt x="204" y="250"/>
                  </a:lnTo>
                  <a:lnTo>
                    <a:pt x="209" y="240"/>
                  </a:lnTo>
                  <a:lnTo>
                    <a:pt x="211" y="230"/>
                  </a:lnTo>
                  <a:lnTo>
                    <a:pt x="209" y="213"/>
                  </a:lnTo>
                  <a:lnTo>
                    <a:pt x="209" y="184"/>
                  </a:lnTo>
                  <a:lnTo>
                    <a:pt x="213" y="151"/>
                  </a:lnTo>
                  <a:lnTo>
                    <a:pt x="221" y="117"/>
                  </a:lnTo>
                  <a:lnTo>
                    <a:pt x="220" y="116"/>
                  </a:lnTo>
                  <a:lnTo>
                    <a:pt x="219" y="115"/>
                  </a:lnTo>
                  <a:lnTo>
                    <a:pt x="216" y="114"/>
                  </a:lnTo>
                  <a:lnTo>
                    <a:pt x="213" y="113"/>
                  </a:lnTo>
                  <a:lnTo>
                    <a:pt x="216" y="106"/>
                  </a:lnTo>
                  <a:lnTo>
                    <a:pt x="220" y="99"/>
                  </a:lnTo>
                  <a:lnTo>
                    <a:pt x="223" y="93"/>
                  </a:lnTo>
                  <a:lnTo>
                    <a:pt x="223" y="87"/>
                  </a:lnTo>
                  <a:lnTo>
                    <a:pt x="219" y="78"/>
                  </a:lnTo>
                  <a:lnTo>
                    <a:pt x="212" y="63"/>
                  </a:lnTo>
                  <a:lnTo>
                    <a:pt x="203" y="47"/>
                  </a:lnTo>
                  <a:lnTo>
                    <a:pt x="196" y="37"/>
                  </a:lnTo>
                  <a:lnTo>
                    <a:pt x="190" y="29"/>
                  </a:lnTo>
                  <a:lnTo>
                    <a:pt x="183" y="18"/>
                  </a:lnTo>
                  <a:lnTo>
                    <a:pt x="177" y="9"/>
                  </a:lnTo>
                  <a:lnTo>
                    <a:pt x="174" y="2"/>
                  </a:lnTo>
                  <a:lnTo>
                    <a:pt x="171" y="0"/>
                  </a:lnTo>
                  <a:lnTo>
                    <a:pt x="169" y="1"/>
                  </a:lnTo>
                  <a:lnTo>
                    <a:pt x="166" y="3"/>
                  </a:lnTo>
                  <a:lnTo>
                    <a:pt x="165" y="7"/>
                  </a:lnTo>
                  <a:lnTo>
                    <a:pt x="160" y="11"/>
                  </a:lnTo>
                  <a:lnTo>
                    <a:pt x="155" y="17"/>
                  </a:lnTo>
                  <a:lnTo>
                    <a:pt x="151" y="20"/>
                  </a:lnTo>
                  <a:lnTo>
                    <a:pt x="150" y="24"/>
                  </a:lnTo>
                  <a:lnTo>
                    <a:pt x="150" y="26"/>
                  </a:lnTo>
                  <a:lnTo>
                    <a:pt x="150" y="29"/>
                  </a:lnTo>
                  <a:lnTo>
                    <a:pt x="147" y="30"/>
                  </a:lnTo>
                  <a:lnTo>
                    <a:pt x="145" y="30"/>
                  </a:lnTo>
                  <a:lnTo>
                    <a:pt x="142" y="29"/>
                  </a:lnTo>
                  <a:lnTo>
                    <a:pt x="138" y="30"/>
                  </a:lnTo>
                  <a:lnTo>
                    <a:pt x="133" y="33"/>
                  </a:lnTo>
                  <a:lnTo>
                    <a:pt x="130" y="37"/>
                  </a:lnTo>
                  <a:lnTo>
                    <a:pt x="127" y="40"/>
                  </a:lnTo>
                  <a:lnTo>
                    <a:pt x="121" y="45"/>
                  </a:lnTo>
                  <a:lnTo>
                    <a:pt x="113" y="53"/>
                  </a:lnTo>
                  <a:lnTo>
                    <a:pt x="102" y="61"/>
                  </a:lnTo>
                  <a:lnTo>
                    <a:pt x="93" y="70"/>
                  </a:lnTo>
                  <a:lnTo>
                    <a:pt x="83" y="80"/>
                  </a:lnTo>
                  <a:lnTo>
                    <a:pt x="75" y="91"/>
                  </a:lnTo>
                  <a:lnTo>
                    <a:pt x="68" y="100"/>
                  </a:lnTo>
                  <a:lnTo>
                    <a:pt x="63" y="109"/>
                  </a:lnTo>
                  <a:lnTo>
                    <a:pt x="59" y="118"/>
                  </a:lnTo>
                  <a:lnTo>
                    <a:pt x="54" y="129"/>
                  </a:lnTo>
                  <a:lnTo>
                    <a:pt x="49" y="138"/>
                  </a:lnTo>
                  <a:lnTo>
                    <a:pt x="45" y="149"/>
                  </a:lnTo>
                  <a:lnTo>
                    <a:pt x="41" y="163"/>
                  </a:lnTo>
                  <a:lnTo>
                    <a:pt x="37" y="177"/>
                  </a:lnTo>
                  <a:lnTo>
                    <a:pt x="32" y="194"/>
                  </a:lnTo>
                  <a:lnTo>
                    <a:pt x="24" y="226"/>
                  </a:lnTo>
                  <a:lnTo>
                    <a:pt x="16" y="251"/>
                  </a:lnTo>
                  <a:lnTo>
                    <a:pt x="9" y="268"/>
                  </a:lnTo>
                  <a:lnTo>
                    <a:pt x="3" y="277"/>
                  </a:lnTo>
                  <a:lnTo>
                    <a:pt x="0" y="283"/>
                  </a:lnTo>
                  <a:lnTo>
                    <a:pt x="0" y="289"/>
                  </a:lnTo>
                  <a:lnTo>
                    <a:pt x="2" y="294"/>
                  </a:lnTo>
                  <a:lnTo>
                    <a:pt x="8" y="299"/>
                  </a:lnTo>
                  <a:close/>
                </a:path>
              </a:pathLst>
            </a:custGeom>
            <a:solidFill>
              <a:srgbClr val="33FF99"/>
            </a:solidFill>
            <a:ln w="9525">
              <a:noFill/>
              <a:round/>
              <a:headEnd/>
              <a:tailEnd/>
            </a:ln>
          </p:spPr>
          <p:txBody>
            <a:bodyPr/>
            <a:lstStyle/>
            <a:p>
              <a:endParaRPr lang="tr-TR"/>
            </a:p>
          </p:txBody>
        </p:sp>
        <p:sp>
          <p:nvSpPr>
            <p:cNvPr id="63" name="Freeform 127"/>
            <p:cNvSpPr>
              <a:spLocks/>
            </p:cNvSpPr>
            <p:nvPr/>
          </p:nvSpPr>
          <p:spPr bwMode="auto">
            <a:xfrm>
              <a:off x="857" y="2547"/>
              <a:ext cx="28" cy="64"/>
            </a:xfrm>
            <a:custGeom>
              <a:avLst/>
              <a:gdLst/>
              <a:ahLst/>
              <a:cxnLst>
                <a:cxn ang="0">
                  <a:pos x="1" y="13"/>
                </a:cxn>
                <a:cxn ang="0">
                  <a:pos x="0" y="8"/>
                </a:cxn>
                <a:cxn ang="0">
                  <a:pos x="1" y="5"/>
                </a:cxn>
                <a:cxn ang="0">
                  <a:pos x="3" y="3"/>
                </a:cxn>
                <a:cxn ang="0">
                  <a:pos x="6" y="0"/>
                </a:cxn>
                <a:cxn ang="0">
                  <a:pos x="10" y="0"/>
                </a:cxn>
                <a:cxn ang="0">
                  <a:pos x="13" y="1"/>
                </a:cxn>
                <a:cxn ang="0">
                  <a:pos x="17" y="4"/>
                </a:cxn>
                <a:cxn ang="0">
                  <a:pos x="19" y="7"/>
                </a:cxn>
                <a:cxn ang="0">
                  <a:pos x="21" y="11"/>
                </a:cxn>
                <a:cxn ang="0">
                  <a:pos x="25" y="18"/>
                </a:cxn>
                <a:cxn ang="0">
                  <a:pos x="31" y="26"/>
                </a:cxn>
                <a:cxn ang="0">
                  <a:pos x="36" y="35"/>
                </a:cxn>
                <a:cxn ang="0">
                  <a:pos x="43" y="45"/>
                </a:cxn>
                <a:cxn ang="0">
                  <a:pos x="48" y="53"/>
                </a:cxn>
                <a:cxn ang="0">
                  <a:pos x="53" y="60"/>
                </a:cxn>
                <a:cxn ang="0">
                  <a:pos x="54" y="64"/>
                </a:cxn>
                <a:cxn ang="0">
                  <a:pos x="54" y="70"/>
                </a:cxn>
                <a:cxn ang="0">
                  <a:pos x="55" y="81"/>
                </a:cxn>
                <a:cxn ang="0">
                  <a:pos x="55" y="90"/>
                </a:cxn>
                <a:cxn ang="0">
                  <a:pos x="55" y="97"/>
                </a:cxn>
                <a:cxn ang="0">
                  <a:pos x="55" y="100"/>
                </a:cxn>
                <a:cxn ang="0">
                  <a:pos x="55" y="103"/>
                </a:cxn>
                <a:cxn ang="0">
                  <a:pos x="54" y="106"/>
                </a:cxn>
                <a:cxn ang="0">
                  <a:pos x="51" y="108"/>
                </a:cxn>
                <a:cxn ang="0">
                  <a:pos x="48" y="114"/>
                </a:cxn>
                <a:cxn ang="0">
                  <a:pos x="42" y="121"/>
                </a:cxn>
                <a:cxn ang="0">
                  <a:pos x="36" y="128"/>
                </a:cxn>
                <a:cxn ang="0">
                  <a:pos x="31" y="129"/>
                </a:cxn>
                <a:cxn ang="0">
                  <a:pos x="28" y="127"/>
                </a:cxn>
                <a:cxn ang="0">
                  <a:pos x="28" y="123"/>
                </a:cxn>
                <a:cxn ang="0">
                  <a:pos x="30" y="120"/>
                </a:cxn>
                <a:cxn ang="0">
                  <a:pos x="30" y="117"/>
                </a:cxn>
                <a:cxn ang="0">
                  <a:pos x="31" y="113"/>
                </a:cxn>
                <a:cxn ang="0">
                  <a:pos x="32" y="108"/>
                </a:cxn>
                <a:cxn ang="0">
                  <a:pos x="34" y="104"/>
                </a:cxn>
                <a:cxn ang="0">
                  <a:pos x="34" y="100"/>
                </a:cxn>
                <a:cxn ang="0">
                  <a:pos x="33" y="96"/>
                </a:cxn>
                <a:cxn ang="0">
                  <a:pos x="31" y="88"/>
                </a:cxn>
                <a:cxn ang="0">
                  <a:pos x="28" y="80"/>
                </a:cxn>
                <a:cxn ang="0">
                  <a:pos x="25" y="73"/>
                </a:cxn>
                <a:cxn ang="0">
                  <a:pos x="20" y="66"/>
                </a:cxn>
                <a:cxn ang="0">
                  <a:pos x="15" y="57"/>
                </a:cxn>
                <a:cxn ang="0">
                  <a:pos x="10" y="47"/>
                </a:cxn>
                <a:cxn ang="0">
                  <a:pos x="6" y="41"/>
                </a:cxn>
                <a:cxn ang="0">
                  <a:pos x="5" y="34"/>
                </a:cxn>
                <a:cxn ang="0">
                  <a:pos x="4" y="26"/>
                </a:cxn>
                <a:cxn ang="0">
                  <a:pos x="2" y="18"/>
                </a:cxn>
                <a:cxn ang="0">
                  <a:pos x="1" y="13"/>
                </a:cxn>
              </a:cxnLst>
              <a:rect l="0" t="0" r="r" b="b"/>
              <a:pathLst>
                <a:path w="55" h="129">
                  <a:moveTo>
                    <a:pt x="1" y="13"/>
                  </a:moveTo>
                  <a:lnTo>
                    <a:pt x="0" y="8"/>
                  </a:lnTo>
                  <a:lnTo>
                    <a:pt x="1" y="5"/>
                  </a:lnTo>
                  <a:lnTo>
                    <a:pt x="3" y="3"/>
                  </a:lnTo>
                  <a:lnTo>
                    <a:pt x="6" y="0"/>
                  </a:lnTo>
                  <a:lnTo>
                    <a:pt x="10" y="0"/>
                  </a:lnTo>
                  <a:lnTo>
                    <a:pt x="13" y="1"/>
                  </a:lnTo>
                  <a:lnTo>
                    <a:pt x="17" y="4"/>
                  </a:lnTo>
                  <a:lnTo>
                    <a:pt x="19" y="7"/>
                  </a:lnTo>
                  <a:lnTo>
                    <a:pt x="21" y="11"/>
                  </a:lnTo>
                  <a:lnTo>
                    <a:pt x="25" y="18"/>
                  </a:lnTo>
                  <a:lnTo>
                    <a:pt x="31" y="26"/>
                  </a:lnTo>
                  <a:lnTo>
                    <a:pt x="36" y="35"/>
                  </a:lnTo>
                  <a:lnTo>
                    <a:pt x="43" y="45"/>
                  </a:lnTo>
                  <a:lnTo>
                    <a:pt x="48" y="53"/>
                  </a:lnTo>
                  <a:lnTo>
                    <a:pt x="53" y="60"/>
                  </a:lnTo>
                  <a:lnTo>
                    <a:pt x="54" y="64"/>
                  </a:lnTo>
                  <a:lnTo>
                    <a:pt x="54" y="70"/>
                  </a:lnTo>
                  <a:lnTo>
                    <a:pt x="55" y="81"/>
                  </a:lnTo>
                  <a:lnTo>
                    <a:pt x="55" y="90"/>
                  </a:lnTo>
                  <a:lnTo>
                    <a:pt x="55" y="97"/>
                  </a:lnTo>
                  <a:lnTo>
                    <a:pt x="55" y="100"/>
                  </a:lnTo>
                  <a:lnTo>
                    <a:pt x="55" y="103"/>
                  </a:lnTo>
                  <a:lnTo>
                    <a:pt x="54" y="106"/>
                  </a:lnTo>
                  <a:lnTo>
                    <a:pt x="51" y="108"/>
                  </a:lnTo>
                  <a:lnTo>
                    <a:pt x="48" y="114"/>
                  </a:lnTo>
                  <a:lnTo>
                    <a:pt x="42" y="121"/>
                  </a:lnTo>
                  <a:lnTo>
                    <a:pt x="36" y="128"/>
                  </a:lnTo>
                  <a:lnTo>
                    <a:pt x="31" y="129"/>
                  </a:lnTo>
                  <a:lnTo>
                    <a:pt x="28" y="127"/>
                  </a:lnTo>
                  <a:lnTo>
                    <a:pt x="28" y="123"/>
                  </a:lnTo>
                  <a:lnTo>
                    <a:pt x="30" y="120"/>
                  </a:lnTo>
                  <a:lnTo>
                    <a:pt x="30" y="117"/>
                  </a:lnTo>
                  <a:lnTo>
                    <a:pt x="31" y="113"/>
                  </a:lnTo>
                  <a:lnTo>
                    <a:pt x="32" y="108"/>
                  </a:lnTo>
                  <a:lnTo>
                    <a:pt x="34" y="104"/>
                  </a:lnTo>
                  <a:lnTo>
                    <a:pt x="34" y="100"/>
                  </a:lnTo>
                  <a:lnTo>
                    <a:pt x="33" y="96"/>
                  </a:lnTo>
                  <a:lnTo>
                    <a:pt x="31" y="88"/>
                  </a:lnTo>
                  <a:lnTo>
                    <a:pt x="28" y="80"/>
                  </a:lnTo>
                  <a:lnTo>
                    <a:pt x="25" y="73"/>
                  </a:lnTo>
                  <a:lnTo>
                    <a:pt x="20" y="66"/>
                  </a:lnTo>
                  <a:lnTo>
                    <a:pt x="15" y="57"/>
                  </a:lnTo>
                  <a:lnTo>
                    <a:pt x="10" y="47"/>
                  </a:lnTo>
                  <a:lnTo>
                    <a:pt x="6" y="41"/>
                  </a:lnTo>
                  <a:lnTo>
                    <a:pt x="5" y="34"/>
                  </a:lnTo>
                  <a:lnTo>
                    <a:pt x="4" y="26"/>
                  </a:lnTo>
                  <a:lnTo>
                    <a:pt x="2" y="18"/>
                  </a:lnTo>
                  <a:lnTo>
                    <a:pt x="1" y="13"/>
                  </a:lnTo>
                  <a:close/>
                </a:path>
              </a:pathLst>
            </a:custGeom>
            <a:solidFill>
              <a:srgbClr val="C1995B"/>
            </a:solidFill>
            <a:ln w="9525">
              <a:noFill/>
              <a:round/>
              <a:headEnd/>
              <a:tailEnd/>
            </a:ln>
          </p:spPr>
          <p:txBody>
            <a:bodyPr/>
            <a:lstStyle/>
            <a:p>
              <a:endParaRPr lang="tr-TR"/>
            </a:p>
          </p:txBody>
        </p:sp>
        <p:sp>
          <p:nvSpPr>
            <p:cNvPr id="64" name="Freeform 128"/>
            <p:cNvSpPr>
              <a:spLocks/>
            </p:cNvSpPr>
            <p:nvPr/>
          </p:nvSpPr>
          <p:spPr bwMode="auto">
            <a:xfrm>
              <a:off x="857" y="2547"/>
              <a:ext cx="10" cy="9"/>
            </a:xfrm>
            <a:custGeom>
              <a:avLst/>
              <a:gdLst/>
              <a:ahLst/>
              <a:cxnLst>
                <a:cxn ang="0">
                  <a:pos x="12" y="20"/>
                </a:cxn>
                <a:cxn ang="0">
                  <a:pos x="16" y="18"/>
                </a:cxn>
                <a:cxn ang="0">
                  <a:pos x="18" y="15"/>
                </a:cxn>
                <a:cxn ang="0">
                  <a:pos x="19" y="12"/>
                </a:cxn>
                <a:cxn ang="0">
                  <a:pos x="19" y="7"/>
                </a:cxn>
                <a:cxn ang="0">
                  <a:pos x="17" y="4"/>
                </a:cxn>
                <a:cxn ang="0">
                  <a:pos x="15" y="1"/>
                </a:cxn>
                <a:cxn ang="0">
                  <a:pos x="11" y="0"/>
                </a:cxn>
                <a:cxn ang="0">
                  <a:pos x="6" y="1"/>
                </a:cxn>
                <a:cxn ang="0">
                  <a:pos x="3" y="3"/>
                </a:cxn>
                <a:cxn ang="0">
                  <a:pos x="1" y="6"/>
                </a:cxn>
                <a:cxn ang="0">
                  <a:pos x="0" y="9"/>
                </a:cxn>
                <a:cxn ang="0">
                  <a:pos x="1" y="13"/>
                </a:cxn>
                <a:cxn ang="0">
                  <a:pos x="2" y="16"/>
                </a:cxn>
                <a:cxn ang="0">
                  <a:pos x="5" y="19"/>
                </a:cxn>
                <a:cxn ang="0">
                  <a:pos x="9" y="20"/>
                </a:cxn>
                <a:cxn ang="0">
                  <a:pos x="12" y="20"/>
                </a:cxn>
              </a:cxnLst>
              <a:rect l="0" t="0" r="r" b="b"/>
              <a:pathLst>
                <a:path w="19" h="20">
                  <a:moveTo>
                    <a:pt x="12" y="20"/>
                  </a:moveTo>
                  <a:lnTo>
                    <a:pt x="16" y="18"/>
                  </a:lnTo>
                  <a:lnTo>
                    <a:pt x="18" y="15"/>
                  </a:lnTo>
                  <a:lnTo>
                    <a:pt x="19" y="12"/>
                  </a:lnTo>
                  <a:lnTo>
                    <a:pt x="19" y="7"/>
                  </a:lnTo>
                  <a:lnTo>
                    <a:pt x="17" y="4"/>
                  </a:lnTo>
                  <a:lnTo>
                    <a:pt x="15" y="1"/>
                  </a:lnTo>
                  <a:lnTo>
                    <a:pt x="11" y="0"/>
                  </a:lnTo>
                  <a:lnTo>
                    <a:pt x="6" y="1"/>
                  </a:lnTo>
                  <a:lnTo>
                    <a:pt x="3" y="3"/>
                  </a:lnTo>
                  <a:lnTo>
                    <a:pt x="1" y="6"/>
                  </a:lnTo>
                  <a:lnTo>
                    <a:pt x="0" y="9"/>
                  </a:lnTo>
                  <a:lnTo>
                    <a:pt x="1" y="13"/>
                  </a:lnTo>
                  <a:lnTo>
                    <a:pt x="2" y="16"/>
                  </a:lnTo>
                  <a:lnTo>
                    <a:pt x="5" y="19"/>
                  </a:lnTo>
                  <a:lnTo>
                    <a:pt x="9" y="20"/>
                  </a:lnTo>
                  <a:lnTo>
                    <a:pt x="12" y="20"/>
                  </a:lnTo>
                  <a:close/>
                </a:path>
              </a:pathLst>
            </a:custGeom>
            <a:solidFill>
              <a:srgbClr val="C1995B"/>
            </a:solidFill>
            <a:ln w="9525">
              <a:noFill/>
              <a:round/>
              <a:headEnd/>
              <a:tailEnd/>
            </a:ln>
          </p:spPr>
          <p:txBody>
            <a:bodyPr/>
            <a:lstStyle/>
            <a:p>
              <a:endParaRPr lang="tr-TR"/>
            </a:p>
          </p:txBody>
        </p:sp>
        <p:sp>
          <p:nvSpPr>
            <p:cNvPr id="65" name="Freeform 129"/>
            <p:cNvSpPr>
              <a:spLocks/>
            </p:cNvSpPr>
            <p:nvPr/>
          </p:nvSpPr>
          <p:spPr bwMode="auto">
            <a:xfrm>
              <a:off x="844" y="2365"/>
              <a:ext cx="98" cy="192"/>
            </a:xfrm>
            <a:custGeom>
              <a:avLst/>
              <a:gdLst/>
              <a:ahLst/>
              <a:cxnLst>
                <a:cxn ang="0">
                  <a:pos x="1" y="233"/>
                </a:cxn>
                <a:cxn ang="0">
                  <a:pos x="4" y="191"/>
                </a:cxn>
                <a:cxn ang="0">
                  <a:pos x="2" y="172"/>
                </a:cxn>
                <a:cxn ang="0">
                  <a:pos x="5" y="162"/>
                </a:cxn>
                <a:cxn ang="0">
                  <a:pos x="12" y="154"/>
                </a:cxn>
                <a:cxn ang="0">
                  <a:pos x="22" y="140"/>
                </a:cxn>
                <a:cxn ang="0">
                  <a:pos x="35" y="123"/>
                </a:cxn>
                <a:cxn ang="0">
                  <a:pos x="46" y="107"/>
                </a:cxn>
                <a:cxn ang="0">
                  <a:pos x="57" y="95"/>
                </a:cxn>
                <a:cxn ang="0">
                  <a:pos x="78" y="71"/>
                </a:cxn>
                <a:cxn ang="0">
                  <a:pos x="105" y="43"/>
                </a:cxn>
                <a:cxn ang="0">
                  <a:pos x="126" y="22"/>
                </a:cxn>
                <a:cxn ang="0">
                  <a:pos x="144" y="4"/>
                </a:cxn>
                <a:cxn ang="0">
                  <a:pos x="172" y="2"/>
                </a:cxn>
                <a:cxn ang="0">
                  <a:pos x="191" y="19"/>
                </a:cxn>
                <a:cxn ang="0">
                  <a:pos x="194" y="48"/>
                </a:cxn>
                <a:cxn ang="0">
                  <a:pos x="180" y="70"/>
                </a:cxn>
                <a:cxn ang="0">
                  <a:pos x="167" y="81"/>
                </a:cxn>
                <a:cxn ang="0">
                  <a:pos x="153" y="93"/>
                </a:cxn>
                <a:cxn ang="0">
                  <a:pos x="137" y="107"/>
                </a:cxn>
                <a:cxn ang="0">
                  <a:pos x="120" y="125"/>
                </a:cxn>
                <a:cxn ang="0">
                  <a:pos x="99" y="145"/>
                </a:cxn>
                <a:cxn ang="0">
                  <a:pos x="80" y="163"/>
                </a:cxn>
                <a:cxn ang="0">
                  <a:pos x="65" y="175"/>
                </a:cxn>
                <a:cxn ang="0">
                  <a:pos x="58" y="182"/>
                </a:cxn>
                <a:cxn ang="0">
                  <a:pos x="54" y="188"/>
                </a:cxn>
                <a:cxn ang="0">
                  <a:pos x="55" y="200"/>
                </a:cxn>
                <a:cxn ang="0">
                  <a:pos x="55" y="228"/>
                </a:cxn>
                <a:cxn ang="0">
                  <a:pos x="51" y="269"/>
                </a:cxn>
                <a:cxn ang="0">
                  <a:pos x="47" y="322"/>
                </a:cxn>
                <a:cxn ang="0">
                  <a:pos x="48" y="352"/>
                </a:cxn>
                <a:cxn ang="0">
                  <a:pos x="48" y="367"/>
                </a:cxn>
                <a:cxn ang="0">
                  <a:pos x="48" y="374"/>
                </a:cxn>
                <a:cxn ang="0">
                  <a:pos x="46" y="377"/>
                </a:cxn>
                <a:cxn ang="0">
                  <a:pos x="42" y="382"/>
                </a:cxn>
                <a:cxn ang="0">
                  <a:pos x="35" y="383"/>
                </a:cxn>
                <a:cxn ang="0">
                  <a:pos x="30" y="380"/>
                </a:cxn>
                <a:cxn ang="0">
                  <a:pos x="28" y="376"/>
                </a:cxn>
                <a:cxn ang="0">
                  <a:pos x="23" y="362"/>
                </a:cxn>
                <a:cxn ang="0">
                  <a:pos x="6" y="296"/>
                </a:cxn>
              </a:cxnLst>
              <a:rect l="0" t="0" r="r" b="b"/>
              <a:pathLst>
                <a:path w="196" h="383">
                  <a:moveTo>
                    <a:pt x="0" y="249"/>
                  </a:moveTo>
                  <a:lnTo>
                    <a:pt x="1" y="233"/>
                  </a:lnTo>
                  <a:lnTo>
                    <a:pt x="2" y="211"/>
                  </a:lnTo>
                  <a:lnTo>
                    <a:pt x="4" y="191"/>
                  </a:lnTo>
                  <a:lnTo>
                    <a:pt x="2" y="178"/>
                  </a:lnTo>
                  <a:lnTo>
                    <a:pt x="2" y="172"/>
                  </a:lnTo>
                  <a:lnTo>
                    <a:pt x="2" y="168"/>
                  </a:lnTo>
                  <a:lnTo>
                    <a:pt x="5" y="162"/>
                  </a:lnTo>
                  <a:lnTo>
                    <a:pt x="8" y="157"/>
                  </a:lnTo>
                  <a:lnTo>
                    <a:pt x="12" y="154"/>
                  </a:lnTo>
                  <a:lnTo>
                    <a:pt x="16" y="148"/>
                  </a:lnTo>
                  <a:lnTo>
                    <a:pt x="22" y="140"/>
                  </a:lnTo>
                  <a:lnTo>
                    <a:pt x="28" y="131"/>
                  </a:lnTo>
                  <a:lnTo>
                    <a:pt x="35" y="123"/>
                  </a:lnTo>
                  <a:lnTo>
                    <a:pt x="42" y="115"/>
                  </a:lnTo>
                  <a:lnTo>
                    <a:pt x="46" y="107"/>
                  </a:lnTo>
                  <a:lnTo>
                    <a:pt x="51" y="102"/>
                  </a:lnTo>
                  <a:lnTo>
                    <a:pt x="57" y="95"/>
                  </a:lnTo>
                  <a:lnTo>
                    <a:pt x="66" y="85"/>
                  </a:lnTo>
                  <a:lnTo>
                    <a:pt x="78" y="71"/>
                  </a:lnTo>
                  <a:lnTo>
                    <a:pt x="92" y="57"/>
                  </a:lnTo>
                  <a:lnTo>
                    <a:pt x="105" y="43"/>
                  </a:lnTo>
                  <a:lnTo>
                    <a:pt x="116" y="31"/>
                  </a:lnTo>
                  <a:lnTo>
                    <a:pt x="126" y="22"/>
                  </a:lnTo>
                  <a:lnTo>
                    <a:pt x="130" y="16"/>
                  </a:lnTo>
                  <a:lnTo>
                    <a:pt x="144" y="4"/>
                  </a:lnTo>
                  <a:lnTo>
                    <a:pt x="159" y="0"/>
                  </a:lnTo>
                  <a:lnTo>
                    <a:pt x="172" y="2"/>
                  </a:lnTo>
                  <a:lnTo>
                    <a:pt x="183" y="9"/>
                  </a:lnTo>
                  <a:lnTo>
                    <a:pt x="191" y="19"/>
                  </a:lnTo>
                  <a:lnTo>
                    <a:pt x="196" y="33"/>
                  </a:lnTo>
                  <a:lnTo>
                    <a:pt x="194" y="48"/>
                  </a:lnTo>
                  <a:lnTo>
                    <a:pt x="186" y="63"/>
                  </a:lnTo>
                  <a:lnTo>
                    <a:pt x="180" y="70"/>
                  </a:lnTo>
                  <a:lnTo>
                    <a:pt x="174" y="76"/>
                  </a:lnTo>
                  <a:lnTo>
                    <a:pt x="167" y="81"/>
                  </a:lnTo>
                  <a:lnTo>
                    <a:pt x="161" y="87"/>
                  </a:lnTo>
                  <a:lnTo>
                    <a:pt x="153" y="93"/>
                  </a:lnTo>
                  <a:lnTo>
                    <a:pt x="145" y="99"/>
                  </a:lnTo>
                  <a:lnTo>
                    <a:pt x="137" y="107"/>
                  </a:lnTo>
                  <a:lnTo>
                    <a:pt x="129" y="115"/>
                  </a:lnTo>
                  <a:lnTo>
                    <a:pt x="120" y="125"/>
                  </a:lnTo>
                  <a:lnTo>
                    <a:pt x="110" y="134"/>
                  </a:lnTo>
                  <a:lnTo>
                    <a:pt x="99" y="145"/>
                  </a:lnTo>
                  <a:lnTo>
                    <a:pt x="89" y="154"/>
                  </a:lnTo>
                  <a:lnTo>
                    <a:pt x="80" y="163"/>
                  </a:lnTo>
                  <a:lnTo>
                    <a:pt x="71" y="170"/>
                  </a:lnTo>
                  <a:lnTo>
                    <a:pt x="65" y="175"/>
                  </a:lnTo>
                  <a:lnTo>
                    <a:pt x="61" y="178"/>
                  </a:lnTo>
                  <a:lnTo>
                    <a:pt x="58" y="182"/>
                  </a:lnTo>
                  <a:lnTo>
                    <a:pt x="55" y="185"/>
                  </a:lnTo>
                  <a:lnTo>
                    <a:pt x="54" y="188"/>
                  </a:lnTo>
                  <a:lnTo>
                    <a:pt x="54" y="193"/>
                  </a:lnTo>
                  <a:lnTo>
                    <a:pt x="55" y="200"/>
                  </a:lnTo>
                  <a:lnTo>
                    <a:pt x="57" y="211"/>
                  </a:lnTo>
                  <a:lnTo>
                    <a:pt x="55" y="228"/>
                  </a:lnTo>
                  <a:lnTo>
                    <a:pt x="53" y="246"/>
                  </a:lnTo>
                  <a:lnTo>
                    <a:pt x="51" y="269"/>
                  </a:lnTo>
                  <a:lnTo>
                    <a:pt x="48" y="296"/>
                  </a:lnTo>
                  <a:lnTo>
                    <a:pt x="47" y="322"/>
                  </a:lnTo>
                  <a:lnTo>
                    <a:pt x="47" y="345"/>
                  </a:lnTo>
                  <a:lnTo>
                    <a:pt x="48" y="352"/>
                  </a:lnTo>
                  <a:lnTo>
                    <a:pt x="48" y="360"/>
                  </a:lnTo>
                  <a:lnTo>
                    <a:pt x="48" y="367"/>
                  </a:lnTo>
                  <a:lnTo>
                    <a:pt x="48" y="371"/>
                  </a:lnTo>
                  <a:lnTo>
                    <a:pt x="48" y="374"/>
                  </a:lnTo>
                  <a:lnTo>
                    <a:pt x="47" y="375"/>
                  </a:lnTo>
                  <a:lnTo>
                    <a:pt x="46" y="377"/>
                  </a:lnTo>
                  <a:lnTo>
                    <a:pt x="45" y="380"/>
                  </a:lnTo>
                  <a:lnTo>
                    <a:pt x="42" y="382"/>
                  </a:lnTo>
                  <a:lnTo>
                    <a:pt x="38" y="383"/>
                  </a:lnTo>
                  <a:lnTo>
                    <a:pt x="35" y="383"/>
                  </a:lnTo>
                  <a:lnTo>
                    <a:pt x="31" y="381"/>
                  </a:lnTo>
                  <a:lnTo>
                    <a:pt x="30" y="380"/>
                  </a:lnTo>
                  <a:lnTo>
                    <a:pt x="29" y="378"/>
                  </a:lnTo>
                  <a:lnTo>
                    <a:pt x="28" y="376"/>
                  </a:lnTo>
                  <a:lnTo>
                    <a:pt x="28" y="375"/>
                  </a:lnTo>
                  <a:lnTo>
                    <a:pt x="23" y="362"/>
                  </a:lnTo>
                  <a:lnTo>
                    <a:pt x="15" y="334"/>
                  </a:lnTo>
                  <a:lnTo>
                    <a:pt x="6" y="296"/>
                  </a:lnTo>
                  <a:lnTo>
                    <a:pt x="0" y="249"/>
                  </a:lnTo>
                  <a:close/>
                </a:path>
              </a:pathLst>
            </a:custGeom>
            <a:solidFill>
              <a:srgbClr val="C1995B"/>
            </a:solidFill>
            <a:ln w="9525">
              <a:noFill/>
              <a:round/>
              <a:headEnd/>
              <a:tailEnd/>
            </a:ln>
          </p:spPr>
          <p:txBody>
            <a:bodyPr/>
            <a:lstStyle/>
            <a:p>
              <a:endParaRPr lang="tr-TR"/>
            </a:p>
          </p:txBody>
        </p:sp>
        <p:sp>
          <p:nvSpPr>
            <p:cNvPr id="66" name="Freeform 130"/>
            <p:cNvSpPr>
              <a:spLocks/>
            </p:cNvSpPr>
            <p:nvPr/>
          </p:nvSpPr>
          <p:spPr bwMode="auto">
            <a:xfrm>
              <a:off x="858" y="2547"/>
              <a:ext cx="10" cy="9"/>
            </a:xfrm>
            <a:custGeom>
              <a:avLst/>
              <a:gdLst/>
              <a:ahLst/>
              <a:cxnLst>
                <a:cxn ang="0">
                  <a:pos x="3" y="18"/>
                </a:cxn>
                <a:cxn ang="0">
                  <a:pos x="7" y="20"/>
                </a:cxn>
                <a:cxn ang="0">
                  <a:pos x="10" y="20"/>
                </a:cxn>
                <a:cxn ang="0">
                  <a:pos x="14" y="19"/>
                </a:cxn>
                <a:cxn ang="0">
                  <a:pos x="17" y="16"/>
                </a:cxn>
                <a:cxn ang="0">
                  <a:pos x="19" y="13"/>
                </a:cxn>
                <a:cxn ang="0">
                  <a:pos x="19" y="9"/>
                </a:cxn>
                <a:cxn ang="0">
                  <a:pos x="17" y="6"/>
                </a:cxn>
                <a:cxn ang="0">
                  <a:pos x="15" y="3"/>
                </a:cxn>
                <a:cxn ang="0">
                  <a:pos x="11" y="0"/>
                </a:cxn>
                <a:cxn ang="0">
                  <a:pos x="8" y="0"/>
                </a:cxn>
                <a:cxn ang="0">
                  <a:pos x="4" y="1"/>
                </a:cxn>
                <a:cxn ang="0">
                  <a:pos x="2" y="4"/>
                </a:cxn>
                <a:cxn ang="0">
                  <a:pos x="0" y="7"/>
                </a:cxn>
                <a:cxn ang="0">
                  <a:pos x="0" y="11"/>
                </a:cxn>
                <a:cxn ang="0">
                  <a:pos x="1" y="14"/>
                </a:cxn>
                <a:cxn ang="0">
                  <a:pos x="3" y="18"/>
                </a:cxn>
              </a:cxnLst>
              <a:rect l="0" t="0" r="r" b="b"/>
              <a:pathLst>
                <a:path w="19" h="20">
                  <a:moveTo>
                    <a:pt x="3" y="18"/>
                  </a:moveTo>
                  <a:lnTo>
                    <a:pt x="7" y="20"/>
                  </a:lnTo>
                  <a:lnTo>
                    <a:pt x="10" y="20"/>
                  </a:lnTo>
                  <a:lnTo>
                    <a:pt x="14" y="19"/>
                  </a:lnTo>
                  <a:lnTo>
                    <a:pt x="17" y="16"/>
                  </a:lnTo>
                  <a:lnTo>
                    <a:pt x="19" y="13"/>
                  </a:lnTo>
                  <a:lnTo>
                    <a:pt x="19" y="9"/>
                  </a:lnTo>
                  <a:lnTo>
                    <a:pt x="17" y="6"/>
                  </a:lnTo>
                  <a:lnTo>
                    <a:pt x="15" y="3"/>
                  </a:lnTo>
                  <a:lnTo>
                    <a:pt x="11" y="0"/>
                  </a:lnTo>
                  <a:lnTo>
                    <a:pt x="8" y="0"/>
                  </a:lnTo>
                  <a:lnTo>
                    <a:pt x="4" y="1"/>
                  </a:lnTo>
                  <a:lnTo>
                    <a:pt x="2" y="4"/>
                  </a:lnTo>
                  <a:lnTo>
                    <a:pt x="0" y="7"/>
                  </a:lnTo>
                  <a:lnTo>
                    <a:pt x="0" y="11"/>
                  </a:lnTo>
                  <a:lnTo>
                    <a:pt x="1" y="14"/>
                  </a:lnTo>
                  <a:lnTo>
                    <a:pt x="3" y="18"/>
                  </a:lnTo>
                  <a:close/>
                </a:path>
              </a:pathLst>
            </a:custGeom>
            <a:solidFill>
              <a:srgbClr val="C1995B"/>
            </a:solidFill>
            <a:ln w="9525">
              <a:noFill/>
              <a:round/>
              <a:headEnd/>
              <a:tailEnd/>
            </a:ln>
          </p:spPr>
          <p:txBody>
            <a:bodyPr/>
            <a:lstStyle/>
            <a:p>
              <a:endParaRPr lang="tr-TR"/>
            </a:p>
          </p:txBody>
        </p:sp>
        <p:sp>
          <p:nvSpPr>
            <p:cNvPr id="67" name="Freeform 131"/>
            <p:cNvSpPr>
              <a:spLocks/>
            </p:cNvSpPr>
            <p:nvPr/>
          </p:nvSpPr>
          <p:spPr bwMode="auto">
            <a:xfrm>
              <a:off x="915" y="2380"/>
              <a:ext cx="10" cy="10"/>
            </a:xfrm>
            <a:custGeom>
              <a:avLst/>
              <a:gdLst/>
              <a:ahLst/>
              <a:cxnLst>
                <a:cxn ang="0">
                  <a:pos x="3" y="17"/>
                </a:cxn>
                <a:cxn ang="0">
                  <a:pos x="7" y="18"/>
                </a:cxn>
                <a:cxn ang="0">
                  <a:pos x="10" y="18"/>
                </a:cxn>
                <a:cxn ang="0">
                  <a:pos x="14" y="17"/>
                </a:cxn>
                <a:cxn ang="0">
                  <a:pos x="17" y="15"/>
                </a:cxn>
                <a:cxn ang="0">
                  <a:pos x="19" y="11"/>
                </a:cxn>
                <a:cxn ang="0">
                  <a:pos x="19" y="8"/>
                </a:cxn>
                <a:cxn ang="0">
                  <a:pos x="17" y="4"/>
                </a:cxn>
                <a:cxn ang="0">
                  <a:pos x="15" y="1"/>
                </a:cxn>
                <a:cxn ang="0">
                  <a:pos x="11" y="0"/>
                </a:cxn>
                <a:cxn ang="0">
                  <a:pos x="9" y="0"/>
                </a:cxn>
                <a:cxn ang="0">
                  <a:pos x="6" y="1"/>
                </a:cxn>
                <a:cxn ang="0">
                  <a:pos x="2" y="3"/>
                </a:cxn>
                <a:cxn ang="0">
                  <a:pos x="0" y="7"/>
                </a:cxn>
                <a:cxn ang="0">
                  <a:pos x="0" y="10"/>
                </a:cxn>
                <a:cxn ang="0">
                  <a:pos x="1" y="13"/>
                </a:cxn>
                <a:cxn ang="0">
                  <a:pos x="3" y="17"/>
                </a:cxn>
              </a:cxnLst>
              <a:rect l="0" t="0" r="r" b="b"/>
              <a:pathLst>
                <a:path w="19" h="18">
                  <a:moveTo>
                    <a:pt x="3" y="17"/>
                  </a:moveTo>
                  <a:lnTo>
                    <a:pt x="7" y="18"/>
                  </a:lnTo>
                  <a:lnTo>
                    <a:pt x="10" y="18"/>
                  </a:lnTo>
                  <a:lnTo>
                    <a:pt x="14" y="17"/>
                  </a:lnTo>
                  <a:lnTo>
                    <a:pt x="17" y="15"/>
                  </a:lnTo>
                  <a:lnTo>
                    <a:pt x="19" y="11"/>
                  </a:lnTo>
                  <a:lnTo>
                    <a:pt x="19" y="8"/>
                  </a:lnTo>
                  <a:lnTo>
                    <a:pt x="17" y="4"/>
                  </a:lnTo>
                  <a:lnTo>
                    <a:pt x="15" y="1"/>
                  </a:lnTo>
                  <a:lnTo>
                    <a:pt x="11" y="0"/>
                  </a:lnTo>
                  <a:lnTo>
                    <a:pt x="9" y="0"/>
                  </a:lnTo>
                  <a:lnTo>
                    <a:pt x="6" y="1"/>
                  </a:lnTo>
                  <a:lnTo>
                    <a:pt x="2" y="3"/>
                  </a:lnTo>
                  <a:lnTo>
                    <a:pt x="0" y="7"/>
                  </a:lnTo>
                  <a:lnTo>
                    <a:pt x="0" y="10"/>
                  </a:lnTo>
                  <a:lnTo>
                    <a:pt x="1" y="13"/>
                  </a:lnTo>
                  <a:lnTo>
                    <a:pt x="3" y="17"/>
                  </a:lnTo>
                  <a:close/>
                </a:path>
              </a:pathLst>
            </a:custGeom>
            <a:solidFill>
              <a:srgbClr val="C1995B"/>
            </a:solidFill>
            <a:ln w="9525">
              <a:noFill/>
              <a:round/>
              <a:headEnd/>
              <a:tailEnd/>
            </a:ln>
          </p:spPr>
          <p:txBody>
            <a:bodyPr/>
            <a:lstStyle/>
            <a:p>
              <a:endParaRPr lang="tr-TR"/>
            </a:p>
          </p:txBody>
        </p:sp>
        <p:sp>
          <p:nvSpPr>
            <p:cNvPr id="68" name="Freeform 132"/>
            <p:cNvSpPr>
              <a:spLocks/>
            </p:cNvSpPr>
            <p:nvPr/>
          </p:nvSpPr>
          <p:spPr bwMode="auto">
            <a:xfrm>
              <a:off x="833" y="2364"/>
              <a:ext cx="111" cy="170"/>
            </a:xfrm>
            <a:custGeom>
              <a:avLst/>
              <a:gdLst/>
              <a:ahLst/>
              <a:cxnLst>
                <a:cxn ang="0">
                  <a:pos x="184" y="103"/>
                </a:cxn>
                <a:cxn ang="0">
                  <a:pos x="197" y="84"/>
                </a:cxn>
                <a:cxn ang="0">
                  <a:pos x="211" y="66"/>
                </a:cxn>
                <a:cxn ang="0">
                  <a:pos x="221" y="49"/>
                </a:cxn>
                <a:cxn ang="0">
                  <a:pos x="222" y="23"/>
                </a:cxn>
                <a:cxn ang="0">
                  <a:pos x="204" y="3"/>
                </a:cxn>
                <a:cxn ang="0">
                  <a:pos x="177" y="0"/>
                </a:cxn>
                <a:cxn ang="0">
                  <a:pos x="154" y="10"/>
                </a:cxn>
                <a:cxn ang="0">
                  <a:pos x="142" y="27"/>
                </a:cxn>
                <a:cxn ang="0">
                  <a:pos x="118" y="50"/>
                </a:cxn>
                <a:cxn ang="0">
                  <a:pos x="90" y="75"/>
                </a:cxn>
                <a:cxn ang="0">
                  <a:pos x="69" y="95"/>
                </a:cxn>
                <a:cxn ang="0">
                  <a:pos x="61" y="107"/>
                </a:cxn>
                <a:cxn ang="0">
                  <a:pos x="48" y="124"/>
                </a:cxn>
                <a:cxn ang="0">
                  <a:pos x="32" y="143"/>
                </a:cxn>
                <a:cxn ang="0">
                  <a:pos x="20" y="158"/>
                </a:cxn>
                <a:cxn ang="0">
                  <a:pos x="14" y="177"/>
                </a:cxn>
                <a:cxn ang="0">
                  <a:pos x="12" y="218"/>
                </a:cxn>
                <a:cxn ang="0">
                  <a:pos x="3" y="239"/>
                </a:cxn>
                <a:cxn ang="0">
                  <a:pos x="0" y="263"/>
                </a:cxn>
                <a:cxn ang="0">
                  <a:pos x="6" y="280"/>
                </a:cxn>
                <a:cxn ang="0">
                  <a:pos x="9" y="294"/>
                </a:cxn>
                <a:cxn ang="0">
                  <a:pos x="18" y="297"/>
                </a:cxn>
                <a:cxn ang="0">
                  <a:pos x="29" y="303"/>
                </a:cxn>
                <a:cxn ang="0">
                  <a:pos x="31" y="315"/>
                </a:cxn>
                <a:cxn ang="0">
                  <a:pos x="35" y="331"/>
                </a:cxn>
                <a:cxn ang="0">
                  <a:pos x="41" y="334"/>
                </a:cxn>
                <a:cxn ang="0">
                  <a:pos x="52" y="333"/>
                </a:cxn>
                <a:cxn ang="0">
                  <a:pos x="61" y="334"/>
                </a:cxn>
                <a:cxn ang="0">
                  <a:pos x="68" y="337"/>
                </a:cxn>
                <a:cxn ang="0">
                  <a:pos x="74" y="331"/>
                </a:cxn>
                <a:cxn ang="0">
                  <a:pos x="74" y="311"/>
                </a:cxn>
                <a:cxn ang="0">
                  <a:pos x="78" y="304"/>
                </a:cxn>
                <a:cxn ang="0">
                  <a:pos x="86" y="297"/>
                </a:cxn>
                <a:cxn ang="0">
                  <a:pos x="88" y="285"/>
                </a:cxn>
                <a:cxn ang="0">
                  <a:pos x="88" y="272"/>
                </a:cxn>
                <a:cxn ang="0">
                  <a:pos x="91" y="258"/>
                </a:cxn>
                <a:cxn ang="0">
                  <a:pos x="91" y="238"/>
                </a:cxn>
                <a:cxn ang="0">
                  <a:pos x="90" y="214"/>
                </a:cxn>
                <a:cxn ang="0">
                  <a:pos x="93" y="190"/>
                </a:cxn>
                <a:cxn ang="0">
                  <a:pos x="108" y="174"/>
                </a:cxn>
                <a:cxn ang="0">
                  <a:pos x="128" y="158"/>
                </a:cxn>
                <a:cxn ang="0">
                  <a:pos x="154" y="137"/>
                </a:cxn>
                <a:cxn ang="0">
                  <a:pos x="174" y="118"/>
                </a:cxn>
              </a:cxnLst>
              <a:rect l="0" t="0" r="r" b="b"/>
              <a:pathLst>
                <a:path w="224" h="340">
                  <a:moveTo>
                    <a:pt x="180" y="110"/>
                  </a:moveTo>
                  <a:lnTo>
                    <a:pt x="184" y="103"/>
                  </a:lnTo>
                  <a:lnTo>
                    <a:pt x="190" y="94"/>
                  </a:lnTo>
                  <a:lnTo>
                    <a:pt x="197" y="84"/>
                  </a:lnTo>
                  <a:lnTo>
                    <a:pt x="204" y="75"/>
                  </a:lnTo>
                  <a:lnTo>
                    <a:pt x="211" y="66"/>
                  </a:lnTo>
                  <a:lnTo>
                    <a:pt x="218" y="57"/>
                  </a:lnTo>
                  <a:lnTo>
                    <a:pt x="221" y="49"/>
                  </a:lnTo>
                  <a:lnTo>
                    <a:pt x="224" y="42"/>
                  </a:lnTo>
                  <a:lnTo>
                    <a:pt x="222" y="23"/>
                  </a:lnTo>
                  <a:lnTo>
                    <a:pt x="215" y="11"/>
                  </a:lnTo>
                  <a:lnTo>
                    <a:pt x="204" y="3"/>
                  </a:lnTo>
                  <a:lnTo>
                    <a:pt x="191" y="0"/>
                  </a:lnTo>
                  <a:lnTo>
                    <a:pt x="177" y="0"/>
                  </a:lnTo>
                  <a:lnTo>
                    <a:pt x="165" y="5"/>
                  </a:lnTo>
                  <a:lnTo>
                    <a:pt x="154" y="10"/>
                  </a:lnTo>
                  <a:lnTo>
                    <a:pt x="149" y="17"/>
                  </a:lnTo>
                  <a:lnTo>
                    <a:pt x="142" y="27"/>
                  </a:lnTo>
                  <a:lnTo>
                    <a:pt x="130" y="38"/>
                  </a:lnTo>
                  <a:lnTo>
                    <a:pt x="118" y="50"/>
                  </a:lnTo>
                  <a:lnTo>
                    <a:pt x="104" y="63"/>
                  </a:lnTo>
                  <a:lnTo>
                    <a:pt x="90" y="75"/>
                  </a:lnTo>
                  <a:lnTo>
                    <a:pt x="77" y="86"/>
                  </a:lnTo>
                  <a:lnTo>
                    <a:pt x="69" y="95"/>
                  </a:lnTo>
                  <a:lnTo>
                    <a:pt x="65" y="102"/>
                  </a:lnTo>
                  <a:lnTo>
                    <a:pt x="61" y="107"/>
                  </a:lnTo>
                  <a:lnTo>
                    <a:pt x="56" y="116"/>
                  </a:lnTo>
                  <a:lnTo>
                    <a:pt x="48" y="124"/>
                  </a:lnTo>
                  <a:lnTo>
                    <a:pt x="40" y="134"/>
                  </a:lnTo>
                  <a:lnTo>
                    <a:pt x="32" y="143"/>
                  </a:lnTo>
                  <a:lnTo>
                    <a:pt x="25" y="151"/>
                  </a:lnTo>
                  <a:lnTo>
                    <a:pt x="20" y="158"/>
                  </a:lnTo>
                  <a:lnTo>
                    <a:pt x="16" y="163"/>
                  </a:lnTo>
                  <a:lnTo>
                    <a:pt x="14" y="177"/>
                  </a:lnTo>
                  <a:lnTo>
                    <a:pt x="13" y="197"/>
                  </a:lnTo>
                  <a:lnTo>
                    <a:pt x="12" y="218"/>
                  </a:lnTo>
                  <a:lnTo>
                    <a:pt x="8" y="231"/>
                  </a:lnTo>
                  <a:lnTo>
                    <a:pt x="3" y="239"/>
                  </a:lnTo>
                  <a:lnTo>
                    <a:pt x="0" y="250"/>
                  </a:lnTo>
                  <a:lnTo>
                    <a:pt x="0" y="263"/>
                  </a:lnTo>
                  <a:lnTo>
                    <a:pt x="2" y="272"/>
                  </a:lnTo>
                  <a:lnTo>
                    <a:pt x="6" y="280"/>
                  </a:lnTo>
                  <a:lnTo>
                    <a:pt x="7" y="288"/>
                  </a:lnTo>
                  <a:lnTo>
                    <a:pt x="9" y="294"/>
                  </a:lnTo>
                  <a:lnTo>
                    <a:pt x="13" y="296"/>
                  </a:lnTo>
                  <a:lnTo>
                    <a:pt x="18" y="297"/>
                  </a:lnTo>
                  <a:lnTo>
                    <a:pt x="24" y="300"/>
                  </a:lnTo>
                  <a:lnTo>
                    <a:pt x="29" y="303"/>
                  </a:lnTo>
                  <a:lnTo>
                    <a:pt x="30" y="308"/>
                  </a:lnTo>
                  <a:lnTo>
                    <a:pt x="31" y="315"/>
                  </a:lnTo>
                  <a:lnTo>
                    <a:pt x="33" y="323"/>
                  </a:lnTo>
                  <a:lnTo>
                    <a:pt x="35" y="331"/>
                  </a:lnTo>
                  <a:lnTo>
                    <a:pt x="36" y="334"/>
                  </a:lnTo>
                  <a:lnTo>
                    <a:pt x="41" y="334"/>
                  </a:lnTo>
                  <a:lnTo>
                    <a:pt x="46" y="333"/>
                  </a:lnTo>
                  <a:lnTo>
                    <a:pt x="52" y="333"/>
                  </a:lnTo>
                  <a:lnTo>
                    <a:pt x="56" y="333"/>
                  </a:lnTo>
                  <a:lnTo>
                    <a:pt x="61" y="334"/>
                  </a:lnTo>
                  <a:lnTo>
                    <a:pt x="65" y="335"/>
                  </a:lnTo>
                  <a:lnTo>
                    <a:pt x="68" y="337"/>
                  </a:lnTo>
                  <a:lnTo>
                    <a:pt x="71" y="340"/>
                  </a:lnTo>
                  <a:lnTo>
                    <a:pt x="74" y="331"/>
                  </a:lnTo>
                  <a:lnTo>
                    <a:pt x="74" y="320"/>
                  </a:lnTo>
                  <a:lnTo>
                    <a:pt x="74" y="311"/>
                  </a:lnTo>
                  <a:lnTo>
                    <a:pt x="74" y="307"/>
                  </a:lnTo>
                  <a:lnTo>
                    <a:pt x="78" y="304"/>
                  </a:lnTo>
                  <a:lnTo>
                    <a:pt x="83" y="301"/>
                  </a:lnTo>
                  <a:lnTo>
                    <a:pt x="86" y="297"/>
                  </a:lnTo>
                  <a:lnTo>
                    <a:pt x="88" y="292"/>
                  </a:lnTo>
                  <a:lnTo>
                    <a:pt x="88" y="285"/>
                  </a:lnTo>
                  <a:lnTo>
                    <a:pt x="88" y="279"/>
                  </a:lnTo>
                  <a:lnTo>
                    <a:pt x="88" y="272"/>
                  </a:lnTo>
                  <a:lnTo>
                    <a:pt x="90" y="266"/>
                  </a:lnTo>
                  <a:lnTo>
                    <a:pt x="91" y="258"/>
                  </a:lnTo>
                  <a:lnTo>
                    <a:pt x="91" y="249"/>
                  </a:lnTo>
                  <a:lnTo>
                    <a:pt x="91" y="238"/>
                  </a:lnTo>
                  <a:lnTo>
                    <a:pt x="91" y="228"/>
                  </a:lnTo>
                  <a:lnTo>
                    <a:pt x="90" y="214"/>
                  </a:lnTo>
                  <a:lnTo>
                    <a:pt x="90" y="202"/>
                  </a:lnTo>
                  <a:lnTo>
                    <a:pt x="93" y="190"/>
                  </a:lnTo>
                  <a:lnTo>
                    <a:pt x="103" y="179"/>
                  </a:lnTo>
                  <a:lnTo>
                    <a:pt x="108" y="174"/>
                  </a:lnTo>
                  <a:lnTo>
                    <a:pt x="116" y="167"/>
                  </a:lnTo>
                  <a:lnTo>
                    <a:pt x="128" y="158"/>
                  </a:lnTo>
                  <a:lnTo>
                    <a:pt x="142" y="148"/>
                  </a:lnTo>
                  <a:lnTo>
                    <a:pt x="154" y="137"/>
                  </a:lnTo>
                  <a:lnTo>
                    <a:pt x="166" y="127"/>
                  </a:lnTo>
                  <a:lnTo>
                    <a:pt x="174" y="118"/>
                  </a:lnTo>
                  <a:lnTo>
                    <a:pt x="180" y="110"/>
                  </a:lnTo>
                  <a:close/>
                </a:path>
              </a:pathLst>
            </a:custGeom>
            <a:solidFill>
              <a:srgbClr val="33FF99"/>
            </a:solidFill>
            <a:ln w="9525">
              <a:noFill/>
              <a:round/>
              <a:headEnd/>
              <a:tailEnd/>
            </a:ln>
          </p:spPr>
          <p:txBody>
            <a:bodyPr/>
            <a:lstStyle/>
            <a:p>
              <a:endParaRPr lang="tr-TR"/>
            </a:p>
          </p:txBody>
        </p:sp>
        <p:sp>
          <p:nvSpPr>
            <p:cNvPr id="69" name="Freeform 133"/>
            <p:cNvSpPr>
              <a:spLocks/>
            </p:cNvSpPr>
            <p:nvPr/>
          </p:nvSpPr>
          <p:spPr bwMode="auto">
            <a:xfrm>
              <a:off x="831" y="2623"/>
              <a:ext cx="151" cy="182"/>
            </a:xfrm>
            <a:custGeom>
              <a:avLst/>
              <a:gdLst/>
              <a:ahLst/>
              <a:cxnLst>
                <a:cxn ang="0">
                  <a:pos x="68" y="332"/>
                </a:cxn>
                <a:cxn ang="0">
                  <a:pos x="300" y="332"/>
                </a:cxn>
                <a:cxn ang="0">
                  <a:pos x="300" y="357"/>
                </a:cxn>
                <a:cxn ang="0">
                  <a:pos x="293" y="364"/>
                </a:cxn>
                <a:cxn ang="0">
                  <a:pos x="105" y="364"/>
                </a:cxn>
                <a:cxn ang="0">
                  <a:pos x="98" y="357"/>
                </a:cxn>
                <a:cxn ang="0">
                  <a:pos x="98" y="346"/>
                </a:cxn>
                <a:cxn ang="0">
                  <a:pos x="90" y="346"/>
                </a:cxn>
                <a:cxn ang="0">
                  <a:pos x="83" y="346"/>
                </a:cxn>
                <a:cxn ang="0">
                  <a:pos x="78" y="346"/>
                </a:cxn>
                <a:cxn ang="0">
                  <a:pos x="73" y="346"/>
                </a:cxn>
                <a:cxn ang="0">
                  <a:pos x="70" y="346"/>
                </a:cxn>
                <a:cxn ang="0">
                  <a:pos x="67" y="346"/>
                </a:cxn>
                <a:cxn ang="0">
                  <a:pos x="62" y="346"/>
                </a:cxn>
                <a:cxn ang="0">
                  <a:pos x="56" y="346"/>
                </a:cxn>
                <a:cxn ang="0">
                  <a:pos x="42" y="345"/>
                </a:cxn>
                <a:cxn ang="0">
                  <a:pos x="31" y="341"/>
                </a:cxn>
                <a:cxn ang="0">
                  <a:pos x="22" y="335"/>
                </a:cxn>
                <a:cxn ang="0">
                  <a:pos x="14" y="327"/>
                </a:cxn>
                <a:cxn ang="0">
                  <a:pos x="8" y="317"/>
                </a:cxn>
                <a:cxn ang="0">
                  <a:pos x="3" y="305"/>
                </a:cxn>
                <a:cxn ang="0">
                  <a:pos x="1" y="292"/>
                </a:cxn>
                <a:cxn ang="0">
                  <a:pos x="0" y="275"/>
                </a:cxn>
                <a:cxn ang="0">
                  <a:pos x="4" y="233"/>
                </a:cxn>
                <a:cxn ang="0">
                  <a:pos x="16" y="173"/>
                </a:cxn>
                <a:cxn ang="0">
                  <a:pos x="27" y="118"/>
                </a:cxn>
                <a:cxn ang="0">
                  <a:pos x="32" y="87"/>
                </a:cxn>
                <a:cxn ang="0">
                  <a:pos x="18" y="87"/>
                </a:cxn>
                <a:cxn ang="0">
                  <a:pos x="18" y="0"/>
                </a:cxn>
                <a:cxn ang="0">
                  <a:pos x="46" y="0"/>
                </a:cxn>
                <a:cxn ang="0">
                  <a:pos x="46" y="11"/>
                </a:cxn>
                <a:cxn ang="0">
                  <a:pos x="46" y="36"/>
                </a:cxn>
                <a:cxn ang="0">
                  <a:pos x="46" y="65"/>
                </a:cxn>
                <a:cxn ang="0">
                  <a:pos x="46" y="87"/>
                </a:cxn>
                <a:cxn ang="0">
                  <a:pos x="41" y="119"/>
                </a:cxn>
                <a:cxn ang="0">
                  <a:pos x="31" y="174"/>
                </a:cxn>
                <a:cxn ang="0">
                  <a:pos x="20" y="232"/>
                </a:cxn>
                <a:cxn ang="0">
                  <a:pos x="16" y="275"/>
                </a:cxn>
                <a:cxn ang="0">
                  <a:pos x="16" y="289"/>
                </a:cxn>
                <a:cxn ang="0">
                  <a:pos x="18" y="301"/>
                </a:cxn>
                <a:cxn ang="0">
                  <a:pos x="20" y="310"/>
                </a:cxn>
                <a:cxn ang="0">
                  <a:pos x="25" y="318"/>
                </a:cxn>
                <a:cxn ang="0">
                  <a:pos x="32" y="324"/>
                </a:cxn>
                <a:cxn ang="0">
                  <a:pos x="41" y="328"/>
                </a:cxn>
                <a:cxn ang="0">
                  <a:pos x="53" y="331"/>
                </a:cxn>
                <a:cxn ang="0">
                  <a:pos x="68" y="332"/>
                </a:cxn>
              </a:cxnLst>
              <a:rect l="0" t="0" r="r" b="b"/>
              <a:pathLst>
                <a:path w="300" h="364">
                  <a:moveTo>
                    <a:pt x="68" y="332"/>
                  </a:moveTo>
                  <a:lnTo>
                    <a:pt x="300" y="332"/>
                  </a:lnTo>
                  <a:lnTo>
                    <a:pt x="300" y="357"/>
                  </a:lnTo>
                  <a:lnTo>
                    <a:pt x="293" y="364"/>
                  </a:lnTo>
                  <a:lnTo>
                    <a:pt x="105" y="364"/>
                  </a:lnTo>
                  <a:lnTo>
                    <a:pt x="98" y="357"/>
                  </a:lnTo>
                  <a:lnTo>
                    <a:pt x="98" y="346"/>
                  </a:lnTo>
                  <a:lnTo>
                    <a:pt x="90" y="346"/>
                  </a:lnTo>
                  <a:lnTo>
                    <a:pt x="83" y="346"/>
                  </a:lnTo>
                  <a:lnTo>
                    <a:pt x="78" y="346"/>
                  </a:lnTo>
                  <a:lnTo>
                    <a:pt x="73" y="346"/>
                  </a:lnTo>
                  <a:lnTo>
                    <a:pt x="70" y="346"/>
                  </a:lnTo>
                  <a:lnTo>
                    <a:pt x="67" y="346"/>
                  </a:lnTo>
                  <a:lnTo>
                    <a:pt x="62" y="346"/>
                  </a:lnTo>
                  <a:lnTo>
                    <a:pt x="56" y="346"/>
                  </a:lnTo>
                  <a:lnTo>
                    <a:pt x="42" y="345"/>
                  </a:lnTo>
                  <a:lnTo>
                    <a:pt x="31" y="341"/>
                  </a:lnTo>
                  <a:lnTo>
                    <a:pt x="22" y="335"/>
                  </a:lnTo>
                  <a:lnTo>
                    <a:pt x="14" y="327"/>
                  </a:lnTo>
                  <a:lnTo>
                    <a:pt x="8" y="317"/>
                  </a:lnTo>
                  <a:lnTo>
                    <a:pt x="3" y="305"/>
                  </a:lnTo>
                  <a:lnTo>
                    <a:pt x="1" y="292"/>
                  </a:lnTo>
                  <a:lnTo>
                    <a:pt x="0" y="275"/>
                  </a:lnTo>
                  <a:lnTo>
                    <a:pt x="4" y="233"/>
                  </a:lnTo>
                  <a:lnTo>
                    <a:pt x="16" y="173"/>
                  </a:lnTo>
                  <a:lnTo>
                    <a:pt x="27" y="118"/>
                  </a:lnTo>
                  <a:lnTo>
                    <a:pt x="32" y="87"/>
                  </a:lnTo>
                  <a:lnTo>
                    <a:pt x="18" y="87"/>
                  </a:lnTo>
                  <a:lnTo>
                    <a:pt x="18" y="0"/>
                  </a:lnTo>
                  <a:lnTo>
                    <a:pt x="46" y="0"/>
                  </a:lnTo>
                  <a:lnTo>
                    <a:pt x="46" y="11"/>
                  </a:lnTo>
                  <a:lnTo>
                    <a:pt x="46" y="36"/>
                  </a:lnTo>
                  <a:lnTo>
                    <a:pt x="46" y="65"/>
                  </a:lnTo>
                  <a:lnTo>
                    <a:pt x="46" y="87"/>
                  </a:lnTo>
                  <a:lnTo>
                    <a:pt x="41" y="119"/>
                  </a:lnTo>
                  <a:lnTo>
                    <a:pt x="31" y="174"/>
                  </a:lnTo>
                  <a:lnTo>
                    <a:pt x="20" y="232"/>
                  </a:lnTo>
                  <a:lnTo>
                    <a:pt x="16" y="275"/>
                  </a:lnTo>
                  <a:lnTo>
                    <a:pt x="16" y="289"/>
                  </a:lnTo>
                  <a:lnTo>
                    <a:pt x="18" y="301"/>
                  </a:lnTo>
                  <a:lnTo>
                    <a:pt x="20" y="310"/>
                  </a:lnTo>
                  <a:lnTo>
                    <a:pt x="25" y="318"/>
                  </a:lnTo>
                  <a:lnTo>
                    <a:pt x="32" y="324"/>
                  </a:lnTo>
                  <a:lnTo>
                    <a:pt x="41" y="328"/>
                  </a:lnTo>
                  <a:lnTo>
                    <a:pt x="53" y="331"/>
                  </a:lnTo>
                  <a:lnTo>
                    <a:pt x="68" y="332"/>
                  </a:lnTo>
                  <a:close/>
                </a:path>
              </a:pathLst>
            </a:custGeom>
            <a:solidFill>
              <a:srgbClr val="7F99B2"/>
            </a:solidFill>
            <a:ln w="9525">
              <a:noFill/>
              <a:round/>
              <a:headEnd/>
              <a:tailEnd/>
            </a:ln>
          </p:spPr>
          <p:txBody>
            <a:bodyPr/>
            <a:lstStyle/>
            <a:p>
              <a:endParaRPr lang="tr-TR"/>
            </a:p>
          </p:txBody>
        </p:sp>
        <p:sp>
          <p:nvSpPr>
            <p:cNvPr id="70" name="Freeform 134"/>
            <p:cNvSpPr>
              <a:spLocks/>
            </p:cNvSpPr>
            <p:nvPr/>
          </p:nvSpPr>
          <p:spPr bwMode="auto">
            <a:xfrm>
              <a:off x="863" y="2784"/>
              <a:ext cx="158" cy="5"/>
            </a:xfrm>
            <a:custGeom>
              <a:avLst/>
              <a:gdLst/>
              <a:ahLst/>
              <a:cxnLst>
                <a:cxn ang="0">
                  <a:pos x="5" y="9"/>
                </a:cxn>
                <a:cxn ang="0">
                  <a:pos x="312" y="9"/>
                </a:cxn>
                <a:cxn ang="0">
                  <a:pos x="315" y="8"/>
                </a:cxn>
                <a:cxn ang="0">
                  <a:pos x="316" y="4"/>
                </a:cxn>
                <a:cxn ang="0">
                  <a:pos x="315" y="1"/>
                </a:cxn>
                <a:cxn ang="0">
                  <a:pos x="312" y="0"/>
                </a:cxn>
                <a:cxn ang="0">
                  <a:pos x="5" y="0"/>
                </a:cxn>
                <a:cxn ang="0">
                  <a:pos x="1" y="1"/>
                </a:cxn>
                <a:cxn ang="0">
                  <a:pos x="0" y="4"/>
                </a:cxn>
                <a:cxn ang="0">
                  <a:pos x="1" y="8"/>
                </a:cxn>
                <a:cxn ang="0">
                  <a:pos x="5" y="9"/>
                </a:cxn>
              </a:cxnLst>
              <a:rect l="0" t="0" r="r" b="b"/>
              <a:pathLst>
                <a:path w="316" h="9">
                  <a:moveTo>
                    <a:pt x="5" y="9"/>
                  </a:moveTo>
                  <a:lnTo>
                    <a:pt x="312" y="9"/>
                  </a:lnTo>
                  <a:lnTo>
                    <a:pt x="315" y="8"/>
                  </a:lnTo>
                  <a:lnTo>
                    <a:pt x="316" y="4"/>
                  </a:lnTo>
                  <a:lnTo>
                    <a:pt x="315" y="1"/>
                  </a:lnTo>
                  <a:lnTo>
                    <a:pt x="312" y="0"/>
                  </a:lnTo>
                  <a:lnTo>
                    <a:pt x="5" y="0"/>
                  </a:lnTo>
                  <a:lnTo>
                    <a:pt x="1" y="1"/>
                  </a:lnTo>
                  <a:lnTo>
                    <a:pt x="0" y="4"/>
                  </a:lnTo>
                  <a:lnTo>
                    <a:pt x="1" y="8"/>
                  </a:lnTo>
                  <a:lnTo>
                    <a:pt x="5" y="9"/>
                  </a:lnTo>
                  <a:close/>
                </a:path>
              </a:pathLst>
            </a:custGeom>
            <a:solidFill>
              <a:srgbClr val="287070"/>
            </a:solidFill>
            <a:ln w="9525">
              <a:noFill/>
              <a:round/>
              <a:headEnd/>
              <a:tailEnd/>
            </a:ln>
          </p:spPr>
          <p:txBody>
            <a:bodyPr/>
            <a:lstStyle/>
            <a:p>
              <a:endParaRPr lang="tr-TR"/>
            </a:p>
          </p:txBody>
        </p:sp>
        <p:sp>
          <p:nvSpPr>
            <p:cNvPr id="71" name="Freeform 135"/>
            <p:cNvSpPr>
              <a:spLocks/>
            </p:cNvSpPr>
            <p:nvPr/>
          </p:nvSpPr>
          <p:spPr bwMode="auto">
            <a:xfrm>
              <a:off x="854" y="2573"/>
              <a:ext cx="21" cy="112"/>
            </a:xfrm>
            <a:custGeom>
              <a:avLst/>
              <a:gdLst/>
              <a:ahLst/>
              <a:cxnLst>
                <a:cxn ang="0">
                  <a:pos x="12" y="222"/>
                </a:cxn>
                <a:cxn ang="0">
                  <a:pos x="23" y="212"/>
                </a:cxn>
                <a:cxn ang="0">
                  <a:pos x="32" y="200"/>
                </a:cxn>
                <a:cxn ang="0">
                  <a:pos x="38" y="187"/>
                </a:cxn>
                <a:cxn ang="0">
                  <a:pos x="40" y="172"/>
                </a:cxn>
                <a:cxn ang="0">
                  <a:pos x="40" y="150"/>
                </a:cxn>
                <a:cxn ang="0">
                  <a:pos x="40" y="112"/>
                </a:cxn>
                <a:cxn ang="0">
                  <a:pos x="40" y="71"/>
                </a:cxn>
                <a:cxn ang="0">
                  <a:pos x="40" y="44"/>
                </a:cxn>
                <a:cxn ang="0">
                  <a:pos x="37" y="29"/>
                </a:cxn>
                <a:cxn ang="0">
                  <a:pos x="29" y="15"/>
                </a:cxn>
                <a:cxn ang="0">
                  <a:pos x="19" y="5"/>
                </a:cxn>
                <a:cxn ang="0">
                  <a:pos x="12" y="0"/>
                </a:cxn>
                <a:cxn ang="0">
                  <a:pos x="8" y="0"/>
                </a:cxn>
                <a:cxn ang="0">
                  <a:pos x="3" y="2"/>
                </a:cxn>
                <a:cxn ang="0">
                  <a:pos x="1" y="7"/>
                </a:cxn>
                <a:cxn ang="0">
                  <a:pos x="0" y="14"/>
                </a:cxn>
                <a:cxn ang="0">
                  <a:pos x="0" y="43"/>
                </a:cxn>
                <a:cxn ang="0">
                  <a:pos x="0" y="106"/>
                </a:cxn>
                <a:cxn ang="0">
                  <a:pos x="0" y="175"/>
                </a:cxn>
                <a:cxn ang="0">
                  <a:pos x="0" y="215"/>
                </a:cxn>
                <a:cxn ang="0">
                  <a:pos x="1" y="222"/>
                </a:cxn>
                <a:cxn ang="0">
                  <a:pos x="3" y="226"/>
                </a:cxn>
                <a:cxn ang="0">
                  <a:pos x="8" y="226"/>
                </a:cxn>
                <a:cxn ang="0">
                  <a:pos x="12" y="222"/>
                </a:cxn>
              </a:cxnLst>
              <a:rect l="0" t="0" r="r" b="b"/>
              <a:pathLst>
                <a:path w="40" h="226">
                  <a:moveTo>
                    <a:pt x="12" y="222"/>
                  </a:moveTo>
                  <a:lnTo>
                    <a:pt x="23" y="212"/>
                  </a:lnTo>
                  <a:lnTo>
                    <a:pt x="32" y="200"/>
                  </a:lnTo>
                  <a:lnTo>
                    <a:pt x="38" y="187"/>
                  </a:lnTo>
                  <a:lnTo>
                    <a:pt x="40" y="172"/>
                  </a:lnTo>
                  <a:lnTo>
                    <a:pt x="40" y="150"/>
                  </a:lnTo>
                  <a:lnTo>
                    <a:pt x="40" y="112"/>
                  </a:lnTo>
                  <a:lnTo>
                    <a:pt x="40" y="71"/>
                  </a:lnTo>
                  <a:lnTo>
                    <a:pt x="40" y="44"/>
                  </a:lnTo>
                  <a:lnTo>
                    <a:pt x="37" y="29"/>
                  </a:lnTo>
                  <a:lnTo>
                    <a:pt x="29" y="15"/>
                  </a:lnTo>
                  <a:lnTo>
                    <a:pt x="19" y="5"/>
                  </a:lnTo>
                  <a:lnTo>
                    <a:pt x="12" y="0"/>
                  </a:lnTo>
                  <a:lnTo>
                    <a:pt x="8" y="0"/>
                  </a:lnTo>
                  <a:lnTo>
                    <a:pt x="3" y="2"/>
                  </a:lnTo>
                  <a:lnTo>
                    <a:pt x="1" y="7"/>
                  </a:lnTo>
                  <a:lnTo>
                    <a:pt x="0" y="14"/>
                  </a:lnTo>
                  <a:lnTo>
                    <a:pt x="0" y="43"/>
                  </a:lnTo>
                  <a:lnTo>
                    <a:pt x="0" y="106"/>
                  </a:lnTo>
                  <a:lnTo>
                    <a:pt x="0" y="175"/>
                  </a:lnTo>
                  <a:lnTo>
                    <a:pt x="0" y="215"/>
                  </a:lnTo>
                  <a:lnTo>
                    <a:pt x="1" y="222"/>
                  </a:lnTo>
                  <a:lnTo>
                    <a:pt x="3" y="226"/>
                  </a:lnTo>
                  <a:lnTo>
                    <a:pt x="8" y="226"/>
                  </a:lnTo>
                  <a:lnTo>
                    <a:pt x="12" y="222"/>
                  </a:lnTo>
                  <a:close/>
                </a:path>
              </a:pathLst>
            </a:custGeom>
            <a:solidFill>
              <a:srgbClr val="0AA3A3"/>
            </a:solidFill>
            <a:ln w="9525">
              <a:noFill/>
              <a:round/>
              <a:headEnd/>
              <a:tailEnd/>
            </a:ln>
          </p:spPr>
          <p:txBody>
            <a:bodyPr/>
            <a:lstStyle/>
            <a:p>
              <a:endParaRPr lang="tr-TR"/>
            </a:p>
          </p:txBody>
        </p:sp>
        <p:sp>
          <p:nvSpPr>
            <p:cNvPr id="72" name="Freeform 136"/>
            <p:cNvSpPr>
              <a:spLocks/>
            </p:cNvSpPr>
            <p:nvPr/>
          </p:nvSpPr>
          <p:spPr bwMode="auto">
            <a:xfrm>
              <a:off x="857" y="2753"/>
              <a:ext cx="170" cy="31"/>
            </a:xfrm>
            <a:custGeom>
              <a:avLst/>
              <a:gdLst/>
              <a:ahLst/>
              <a:cxnLst>
                <a:cxn ang="0">
                  <a:pos x="16" y="64"/>
                </a:cxn>
                <a:cxn ang="0">
                  <a:pos x="323" y="64"/>
                </a:cxn>
                <a:cxn ang="0">
                  <a:pos x="328" y="58"/>
                </a:cxn>
                <a:cxn ang="0">
                  <a:pos x="332" y="50"/>
                </a:cxn>
                <a:cxn ang="0">
                  <a:pos x="337" y="39"/>
                </a:cxn>
                <a:cxn ang="0">
                  <a:pos x="339" y="28"/>
                </a:cxn>
                <a:cxn ang="0">
                  <a:pos x="339" y="18"/>
                </a:cxn>
                <a:cxn ang="0">
                  <a:pos x="337" y="8"/>
                </a:cxn>
                <a:cxn ang="0">
                  <a:pos x="330" y="3"/>
                </a:cxn>
                <a:cxn ang="0">
                  <a:pos x="319" y="0"/>
                </a:cxn>
                <a:cxn ang="0">
                  <a:pos x="309" y="0"/>
                </a:cxn>
                <a:cxn ang="0">
                  <a:pos x="297" y="0"/>
                </a:cxn>
                <a:cxn ang="0">
                  <a:pos x="281" y="0"/>
                </a:cxn>
                <a:cxn ang="0">
                  <a:pos x="262" y="0"/>
                </a:cxn>
                <a:cxn ang="0">
                  <a:pos x="241" y="0"/>
                </a:cxn>
                <a:cxn ang="0">
                  <a:pos x="220" y="0"/>
                </a:cxn>
                <a:cxn ang="0">
                  <a:pos x="197" y="0"/>
                </a:cxn>
                <a:cxn ang="0">
                  <a:pos x="174" y="0"/>
                </a:cxn>
                <a:cxn ang="0">
                  <a:pos x="149" y="0"/>
                </a:cxn>
                <a:cxn ang="0">
                  <a:pos x="127" y="0"/>
                </a:cxn>
                <a:cxn ang="0">
                  <a:pos x="107" y="0"/>
                </a:cxn>
                <a:cxn ang="0">
                  <a:pos x="87" y="0"/>
                </a:cxn>
                <a:cxn ang="0">
                  <a:pos x="71" y="0"/>
                </a:cxn>
                <a:cxn ang="0">
                  <a:pos x="57" y="0"/>
                </a:cxn>
                <a:cxn ang="0">
                  <a:pos x="47" y="0"/>
                </a:cxn>
                <a:cxn ang="0">
                  <a:pos x="41" y="0"/>
                </a:cxn>
                <a:cxn ang="0">
                  <a:pos x="23" y="3"/>
                </a:cxn>
                <a:cxn ang="0">
                  <a:pos x="10" y="7"/>
                </a:cxn>
                <a:cxn ang="0">
                  <a:pos x="3" y="14"/>
                </a:cxn>
                <a:cxn ang="0">
                  <a:pos x="0" y="23"/>
                </a:cxn>
                <a:cxn ang="0">
                  <a:pos x="0" y="34"/>
                </a:cxn>
                <a:cxn ang="0">
                  <a:pos x="3" y="44"/>
                </a:cxn>
                <a:cxn ang="0">
                  <a:pos x="9" y="54"/>
                </a:cxn>
                <a:cxn ang="0">
                  <a:pos x="16" y="64"/>
                </a:cxn>
              </a:cxnLst>
              <a:rect l="0" t="0" r="r" b="b"/>
              <a:pathLst>
                <a:path w="339" h="64">
                  <a:moveTo>
                    <a:pt x="16" y="64"/>
                  </a:moveTo>
                  <a:lnTo>
                    <a:pt x="323" y="64"/>
                  </a:lnTo>
                  <a:lnTo>
                    <a:pt x="328" y="58"/>
                  </a:lnTo>
                  <a:lnTo>
                    <a:pt x="332" y="50"/>
                  </a:lnTo>
                  <a:lnTo>
                    <a:pt x="337" y="39"/>
                  </a:lnTo>
                  <a:lnTo>
                    <a:pt x="339" y="28"/>
                  </a:lnTo>
                  <a:lnTo>
                    <a:pt x="339" y="18"/>
                  </a:lnTo>
                  <a:lnTo>
                    <a:pt x="337" y="8"/>
                  </a:lnTo>
                  <a:lnTo>
                    <a:pt x="330" y="3"/>
                  </a:lnTo>
                  <a:lnTo>
                    <a:pt x="319" y="0"/>
                  </a:lnTo>
                  <a:lnTo>
                    <a:pt x="309" y="0"/>
                  </a:lnTo>
                  <a:lnTo>
                    <a:pt x="297" y="0"/>
                  </a:lnTo>
                  <a:lnTo>
                    <a:pt x="281" y="0"/>
                  </a:lnTo>
                  <a:lnTo>
                    <a:pt x="262" y="0"/>
                  </a:lnTo>
                  <a:lnTo>
                    <a:pt x="241" y="0"/>
                  </a:lnTo>
                  <a:lnTo>
                    <a:pt x="220" y="0"/>
                  </a:lnTo>
                  <a:lnTo>
                    <a:pt x="197" y="0"/>
                  </a:lnTo>
                  <a:lnTo>
                    <a:pt x="174" y="0"/>
                  </a:lnTo>
                  <a:lnTo>
                    <a:pt x="149" y="0"/>
                  </a:lnTo>
                  <a:lnTo>
                    <a:pt x="127" y="0"/>
                  </a:lnTo>
                  <a:lnTo>
                    <a:pt x="107" y="0"/>
                  </a:lnTo>
                  <a:lnTo>
                    <a:pt x="87" y="0"/>
                  </a:lnTo>
                  <a:lnTo>
                    <a:pt x="71" y="0"/>
                  </a:lnTo>
                  <a:lnTo>
                    <a:pt x="57" y="0"/>
                  </a:lnTo>
                  <a:lnTo>
                    <a:pt x="47" y="0"/>
                  </a:lnTo>
                  <a:lnTo>
                    <a:pt x="41" y="0"/>
                  </a:lnTo>
                  <a:lnTo>
                    <a:pt x="23" y="3"/>
                  </a:lnTo>
                  <a:lnTo>
                    <a:pt x="10" y="7"/>
                  </a:lnTo>
                  <a:lnTo>
                    <a:pt x="3" y="14"/>
                  </a:lnTo>
                  <a:lnTo>
                    <a:pt x="0" y="23"/>
                  </a:lnTo>
                  <a:lnTo>
                    <a:pt x="0" y="34"/>
                  </a:lnTo>
                  <a:lnTo>
                    <a:pt x="3" y="44"/>
                  </a:lnTo>
                  <a:lnTo>
                    <a:pt x="9" y="54"/>
                  </a:lnTo>
                  <a:lnTo>
                    <a:pt x="16" y="64"/>
                  </a:lnTo>
                  <a:close/>
                </a:path>
              </a:pathLst>
            </a:custGeom>
            <a:solidFill>
              <a:srgbClr val="0AA3A3"/>
            </a:solidFill>
            <a:ln w="9525">
              <a:noFill/>
              <a:round/>
              <a:headEnd/>
              <a:tailEnd/>
            </a:ln>
          </p:spPr>
          <p:txBody>
            <a:bodyPr/>
            <a:lstStyle/>
            <a:p>
              <a:endParaRPr lang="tr-TR"/>
            </a:p>
          </p:txBody>
        </p:sp>
        <p:sp>
          <p:nvSpPr>
            <p:cNvPr id="73" name="Freeform 137"/>
            <p:cNvSpPr>
              <a:spLocks/>
            </p:cNvSpPr>
            <p:nvPr/>
          </p:nvSpPr>
          <p:spPr bwMode="auto">
            <a:xfrm>
              <a:off x="833" y="2868"/>
              <a:ext cx="228" cy="96"/>
            </a:xfrm>
            <a:custGeom>
              <a:avLst/>
              <a:gdLst/>
              <a:ahLst/>
              <a:cxnLst>
                <a:cxn ang="0">
                  <a:pos x="338" y="107"/>
                </a:cxn>
                <a:cxn ang="0">
                  <a:pos x="407" y="118"/>
                </a:cxn>
                <a:cxn ang="0">
                  <a:pos x="421" y="127"/>
                </a:cxn>
                <a:cxn ang="0">
                  <a:pos x="416" y="141"/>
                </a:cxn>
                <a:cxn ang="0">
                  <a:pos x="429" y="165"/>
                </a:cxn>
                <a:cxn ang="0">
                  <a:pos x="455" y="154"/>
                </a:cxn>
                <a:cxn ang="0">
                  <a:pos x="449" y="130"/>
                </a:cxn>
                <a:cxn ang="0">
                  <a:pos x="444" y="122"/>
                </a:cxn>
                <a:cxn ang="0">
                  <a:pos x="437" y="107"/>
                </a:cxn>
                <a:cxn ang="0">
                  <a:pos x="391" y="92"/>
                </a:cxn>
                <a:cxn ang="0">
                  <a:pos x="314" y="76"/>
                </a:cxn>
                <a:cxn ang="0">
                  <a:pos x="312" y="71"/>
                </a:cxn>
                <a:cxn ang="0">
                  <a:pos x="348" y="62"/>
                </a:cxn>
                <a:cxn ang="0">
                  <a:pos x="364" y="65"/>
                </a:cxn>
                <a:cxn ang="0">
                  <a:pos x="360" y="79"/>
                </a:cxn>
                <a:cxn ang="0">
                  <a:pos x="372" y="102"/>
                </a:cxn>
                <a:cxn ang="0">
                  <a:pos x="399" y="90"/>
                </a:cxn>
                <a:cxn ang="0">
                  <a:pos x="392" y="66"/>
                </a:cxn>
                <a:cxn ang="0">
                  <a:pos x="372" y="43"/>
                </a:cxn>
                <a:cxn ang="0">
                  <a:pos x="320" y="48"/>
                </a:cxn>
                <a:cxn ang="0">
                  <a:pos x="252" y="61"/>
                </a:cxn>
                <a:cxn ang="0">
                  <a:pos x="246" y="3"/>
                </a:cxn>
                <a:cxn ang="0">
                  <a:pos x="228" y="0"/>
                </a:cxn>
                <a:cxn ang="0">
                  <a:pos x="211" y="3"/>
                </a:cxn>
                <a:cxn ang="0">
                  <a:pos x="204" y="61"/>
                </a:cxn>
                <a:cxn ang="0">
                  <a:pos x="137" y="48"/>
                </a:cxn>
                <a:cxn ang="0">
                  <a:pos x="84" y="43"/>
                </a:cxn>
                <a:cxn ang="0">
                  <a:pos x="66" y="66"/>
                </a:cxn>
                <a:cxn ang="0">
                  <a:pos x="58" y="90"/>
                </a:cxn>
                <a:cxn ang="0">
                  <a:pos x="85" y="102"/>
                </a:cxn>
                <a:cxn ang="0">
                  <a:pos x="97" y="79"/>
                </a:cxn>
                <a:cxn ang="0">
                  <a:pos x="92" y="65"/>
                </a:cxn>
                <a:cxn ang="0">
                  <a:pos x="110" y="62"/>
                </a:cxn>
                <a:cxn ang="0">
                  <a:pos x="145" y="71"/>
                </a:cxn>
                <a:cxn ang="0">
                  <a:pos x="144" y="76"/>
                </a:cxn>
                <a:cxn ang="0">
                  <a:pos x="66" y="92"/>
                </a:cxn>
                <a:cxn ang="0">
                  <a:pos x="20" y="107"/>
                </a:cxn>
                <a:cxn ang="0">
                  <a:pos x="13" y="122"/>
                </a:cxn>
                <a:cxn ang="0">
                  <a:pos x="8" y="130"/>
                </a:cxn>
                <a:cxn ang="0">
                  <a:pos x="1" y="154"/>
                </a:cxn>
                <a:cxn ang="0">
                  <a:pos x="29" y="165"/>
                </a:cxn>
                <a:cxn ang="0">
                  <a:pos x="42" y="141"/>
                </a:cxn>
                <a:cxn ang="0">
                  <a:pos x="36" y="127"/>
                </a:cxn>
                <a:cxn ang="0">
                  <a:pos x="50" y="118"/>
                </a:cxn>
                <a:cxn ang="0">
                  <a:pos x="119" y="107"/>
                </a:cxn>
                <a:cxn ang="0">
                  <a:pos x="208" y="110"/>
                </a:cxn>
                <a:cxn ang="0">
                  <a:pos x="204" y="140"/>
                </a:cxn>
                <a:cxn ang="0">
                  <a:pos x="201" y="160"/>
                </a:cxn>
                <a:cxn ang="0">
                  <a:pos x="198" y="179"/>
                </a:cxn>
                <a:cxn ang="0">
                  <a:pos x="226" y="191"/>
                </a:cxn>
                <a:cxn ang="0">
                  <a:pos x="237" y="168"/>
                </a:cxn>
                <a:cxn ang="0">
                  <a:pos x="229" y="149"/>
                </a:cxn>
                <a:cxn ang="0">
                  <a:pos x="231" y="131"/>
                </a:cxn>
              </a:cxnLst>
              <a:rect l="0" t="0" r="r" b="b"/>
              <a:pathLst>
                <a:path w="456" h="192">
                  <a:moveTo>
                    <a:pt x="247" y="101"/>
                  </a:moveTo>
                  <a:lnTo>
                    <a:pt x="280" y="102"/>
                  </a:lnTo>
                  <a:lnTo>
                    <a:pt x="310" y="103"/>
                  </a:lnTo>
                  <a:lnTo>
                    <a:pt x="338" y="107"/>
                  </a:lnTo>
                  <a:lnTo>
                    <a:pt x="361" y="109"/>
                  </a:lnTo>
                  <a:lnTo>
                    <a:pt x="380" y="112"/>
                  </a:lnTo>
                  <a:lnTo>
                    <a:pt x="396" y="116"/>
                  </a:lnTo>
                  <a:lnTo>
                    <a:pt x="407" y="118"/>
                  </a:lnTo>
                  <a:lnTo>
                    <a:pt x="411" y="119"/>
                  </a:lnTo>
                  <a:lnTo>
                    <a:pt x="416" y="122"/>
                  </a:lnTo>
                  <a:lnTo>
                    <a:pt x="418" y="124"/>
                  </a:lnTo>
                  <a:lnTo>
                    <a:pt x="421" y="127"/>
                  </a:lnTo>
                  <a:lnTo>
                    <a:pt x="421" y="132"/>
                  </a:lnTo>
                  <a:lnTo>
                    <a:pt x="418" y="134"/>
                  </a:lnTo>
                  <a:lnTo>
                    <a:pt x="417" y="138"/>
                  </a:lnTo>
                  <a:lnTo>
                    <a:pt x="416" y="141"/>
                  </a:lnTo>
                  <a:lnTo>
                    <a:pt x="416" y="146"/>
                  </a:lnTo>
                  <a:lnTo>
                    <a:pt x="417" y="154"/>
                  </a:lnTo>
                  <a:lnTo>
                    <a:pt x="422" y="161"/>
                  </a:lnTo>
                  <a:lnTo>
                    <a:pt x="429" y="165"/>
                  </a:lnTo>
                  <a:lnTo>
                    <a:pt x="436" y="166"/>
                  </a:lnTo>
                  <a:lnTo>
                    <a:pt x="444" y="165"/>
                  </a:lnTo>
                  <a:lnTo>
                    <a:pt x="451" y="161"/>
                  </a:lnTo>
                  <a:lnTo>
                    <a:pt x="455" y="154"/>
                  </a:lnTo>
                  <a:lnTo>
                    <a:pt x="456" y="146"/>
                  </a:lnTo>
                  <a:lnTo>
                    <a:pt x="455" y="140"/>
                  </a:lnTo>
                  <a:lnTo>
                    <a:pt x="453" y="134"/>
                  </a:lnTo>
                  <a:lnTo>
                    <a:pt x="449" y="130"/>
                  </a:lnTo>
                  <a:lnTo>
                    <a:pt x="444" y="127"/>
                  </a:lnTo>
                  <a:lnTo>
                    <a:pt x="444" y="125"/>
                  </a:lnTo>
                  <a:lnTo>
                    <a:pt x="444" y="124"/>
                  </a:lnTo>
                  <a:lnTo>
                    <a:pt x="444" y="122"/>
                  </a:lnTo>
                  <a:lnTo>
                    <a:pt x="444" y="119"/>
                  </a:lnTo>
                  <a:lnTo>
                    <a:pt x="444" y="116"/>
                  </a:lnTo>
                  <a:lnTo>
                    <a:pt x="441" y="111"/>
                  </a:lnTo>
                  <a:lnTo>
                    <a:pt x="437" y="107"/>
                  </a:lnTo>
                  <a:lnTo>
                    <a:pt x="430" y="103"/>
                  </a:lnTo>
                  <a:lnTo>
                    <a:pt x="422" y="100"/>
                  </a:lnTo>
                  <a:lnTo>
                    <a:pt x="408" y="96"/>
                  </a:lnTo>
                  <a:lnTo>
                    <a:pt x="391" y="92"/>
                  </a:lnTo>
                  <a:lnTo>
                    <a:pt x="372" y="87"/>
                  </a:lnTo>
                  <a:lnTo>
                    <a:pt x="352" y="82"/>
                  </a:lnTo>
                  <a:lnTo>
                    <a:pt x="332" y="79"/>
                  </a:lnTo>
                  <a:lnTo>
                    <a:pt x="314" y="76"/>
                  </a:lnTo>
                  <a:lnTo>
                    <a:pt x="297" y="74"/>
                  </a:lnTo>
                  <a:lnTo>
                    <a:pt x="300" y="74"/>
                  </a:lnTo>
                  <a:lnTo>
                    <a:pt x="304" y="72"/>
                  </a:lnTo>
                  <a:lnTo>
                    <a:pt x="312" y="71"/>
                  </a:lnTo>
                  <a:lnTo>
                    <a:pt x="322" y="69"/>
                  </a:lnTo>
                  <a:lnTo>
                    <a:pt x="331" y="66"/>
                  </a:lnTo>
                  <a:lnTo>
                    <a:pt x="340" y="64"/>
                  </a:lnTo>
                  <a:lnTo>
                    <a:pt x="348" y="62"/>
                  </a:lnTo>
                  <a:lnTo>
                    <a:pt x="353" y="61"/>
                  </a:lnTo>
                  <a:lnTo>
                    <a:pt x="358" y="61"/>
                  </a:lnTo>
                  <a:lnTo>
                    <a:pt x="363" y="63"/>
                  </a:lnTo>
                  <a:lnTo>
                    <a:pt x="364" y="65"/>
                  </a:lnTo>
                  <a:lnTo>
                    <a:pt x="365" y="69"/>
                  </a:lnTo>
                  <a:lnTo>
                    <a:pt x="363" y="71"/>
                  </a:lnTo>
                  <a:lnTo>
                    <a:pt x="361" y="74"/>
                  </a:lnTo>
                  <a:lnTo>
                    <a:pt x="360" y="79"/>
                  </a:lnTo>
                  <a:lnTo>
                    <a:pt x="360" y="84"/>
                  </a:lnTo>
                  <a:lnTo>
                    <a:pt x="361" y="90"/>
                  </a:lnTo>
                  <a:lnTo>
                    <a:pt x="365" y="97"/>
                  </a:lnTo>
                  <a:lnTo>
                    <a:pt x="372" y="102"/>
                  </a:lnTo>
                  <a:lnTo>
                    <a:pt x="379" y="103"/>
                  </a:lnTo>
                  <a:lnTo>
                    <a:pt x="387" y="102"/>
                  </a:lnTo>
                  <a:lnTo>
                    <a:pt x="394" y="97"/>
                  </a:lnTo>
                  <a:lnTo>
                    <a:pt x="399" y="90"/>
                  </a:lnTo>
                  <a:lnTo>
                    <a:pt x="400" y="84"/>
                  </a:lnTo>
                  <a:lnTo>
                    <a:pt x="399" y="77"/>
                  </a:lnTo>
                  <a:lnTo>
                    <a:pt x="396" y="71"/>
                  </a:lnTo>
                  <a:lnTo>
                    <a:pt x="392" y="66"/>
                  </a:lnTo>
                  <a:lnTo>
                    <a:pt x="386" y="64"/>
                  </a:lnTo>
                  <a:lnTo>
                    <a:pt x="384" y="56"/>
                  </a:lnTo>
                  <a:lnTo>
                    <a:pt x="379" y="48"/>
                  </a:lnTo>
                  <a:lnTo>
                    <a:pt x="372" y="43"/>
                  </a:lnTo>
                  <a:lnTo>
                    <a:pt x="365" y="42"/>
                  </a:lnTo>
                  <a:lnTo>
                    <a:pt x="355" y="43"/>
                  </a:lnTo>
                  <a:lnTo>
                    <a:pt x="339" y="46"/>
                  </a:lnTo>
                  <a:lnTo>
                    <a:pt x="320" y="48"/>
                  </a:lnTo>
                  <a:lnTo>
                    <a:pt x="300" y="51"/>
                  </a:lnTo>
                  <a:lnTo>
                    <a:pt x="280" y="56"/>
                  </a:lnTo>
                  <a:lnTo>
                    <a:pt x="264" y="58"/>
                  </a:lnTo>
                  <a:lnTo>
                    <a:pt x="252" y="61"/>
                  </a:lnTo>
                  <a:lnTo>
                    <a:pt x="248" y="62"/>
                  </a:lnTo>
                  <a:lnTo>
                    <a:pt x="248" y="8"/>
                  </a:lnTo>
                  <a:lnTo>
                    <a:pt x="247" y="5"/>
                  </a:lnTo>
                  <a:lnTo>
                    <a:pt x="246" y="3"/>
                  </a:lnTo>
                  <a:lnTo>
                    <a:pt x="243" y="1"/>
                  </a:lnTo>
                  <a:lnTo>
                    <a:pt x="241" y="0"/>
                  </a:lnTo>
                  <a:lnTo>
                    <a:pt x="235" y="0"/>
                  </a:lnTo>
                  <a:lnTo>
                    <a:pt x="228" y="0"/>
                  </a:lnTo>
                  <a:lnTo>
                    <a:pt x="221" y="0"/>
                  </a:lnTo>
                  <a:lnTo>
                    <a:pt x="217" y="0"/>
                  </a:lnTo>
                  <a:lnTo>
                    <a:pt x="213" y="1"/>
                  </a:lnTo>
                  <a:lnTo>
                    <a:pt x="211" y="3"/>
                  </a:lnTo>
                  <a:lnTo>
                    <a:pt x="210" y="5"/>
                  </a:lnTo>
                  <a:lnTo>
                    <a:pt x="209" y="8"/>
                  </a:lnTo>
                  <a:lnTo>
                    <a:pt x="209" y="62"/>
                  </a:lnTo>
                  <a:lnTo>
                    <a:pt x="204" y="61"/>
                  </a:lnTo>
                  <a:lnTo>
                    <a:pt x="193" y="58"/>
                  </a:lnTo>
                  <a:lnTo>
                    <a:pt x="176" y="56"/>
                  </a:lnTo>
                  <a:lnTo>
                    <a:pt x="157" y="51"/>
                  </a:lnTo>
                  <a:lnTo>
                    <a:pt x="137" y="48"/>
                  </a:lnTo>
                  <a:lnTo>
                    <a:pt x="118" y="46"/>
                  </a:lnTo>
                  <a:lnTo>
                    <a:pt x="103" y="43"/>
                  </a:lnTo>
                  <a:lnTo>
                    <a:pt x="92" y="42"/>
                  </a:lnTo>
                  <a:lnTo>
                    <a:pt x="84" y="43"/>
                  </a:lnTo>
                  <a:lnTo>
                    <a:pt x="79" y="48"/>
                  </a:lnTo>
                  <a:lnTo>
                    <a:pt x="74" y="56"/>
                  </a:lnTo>
                  <a:lnTo>
                    <a:pt x="72" y="64"/>
                  </a:lnTo>
                  <a:lnTo>
                    <a:pt x="66" y="66"/>
                  </a:lnTo>
                  <a:lnTo>
                    <a:pt x="61" y="71"/>
                  </a:lnTo>
                  <a:lnTo>
                    <a:pt x="58" y="77"/>
                  </a:lnTo>
                  <a:lnTo>
                    <a:pt x="57" y="84"/>
                  </a:lnTo>
                  <a:lnTo>
                    <a:pt x="58" y="90"/>
                  </a:lnTo>
                  <a:lnTo>
                    <a:pt x="62" y="97"/>
                  </a:lnTo>
                  <a:lnTo>
                    <a:pt x="69" y="102"/>
                  </a:lnTo>
                  <a:lnTo>
                    <a:pt x="77" y="103"/>
                  </a:lnTo>
                  <a:lnTo>
                    <a:pt x="85" y="102"/>
                  </a:lnTo>
                  <a:lnTo>
                    <a:pt x="92" y="97"/>
                  </a:lnTo>
                  <a:lnTo>
                    <a:pt x="97" y="90"/>
                  </a:lnTo>
                  <a:lnTo>
                    <a:pt x="98" y="84"/>
                  </a:lnTo>
                  <a:lnTo>
                    <a:pt x="97" y="79"/>
                  </a:lnTo>
                  <a:lnTo>
                    <a:pt x="96" y="74"/>
                  </a:lnTo>
                  <a:lnTo>
                    <a:pt x="93" y="71"/>
                  </a:lnTo>
                  <a:lnTo>
                    <a:pt x="91" y="69"/>
                  </a:lnTo>
                  <a:lnTo>
                    <a:pt x="92" y="65"/>
                  </a:lnTo>
                  <a:lnTo>
                    <a:pt x="95" y="63"/>
                  </a:lnTo>
                  <a:lnTo>
                    <a:pt x="99" y="61"/>
                  </a:lnTo>
                  <a:lnTo>
                    <a:pt x="105" y="61"/>
                  </a:lnTo>
                  <a:lnTo>
                    <a:pt x="110" y="62"/>
                  </a:lnTo>
                  <a:lnTo>
                    <a:pt x="117" y="64"/>
                  </a:lnTo>
                  <a:lnTo>
                    <a:pt x="126" y="66"/>
                  </a:lnTo>
                  <a:lnTo>
                    <a:pt x="136" y="69"/>
                  </a:lnTo>
                  <a:lnTo>
                    <a:pt x="145" y="71"/>
                  </a:lnTo>
                  <a:lnTo>
                    <a:pt x="152" y="72"/>
                  </a:lnTo>
                  <a:lnTo>
                    <a:pt x="158" y="74"/>
                  </a:lnTo>
                  <a:lnTo>
                    <a:pt x="160" y="74"/>
                  </a:lnTo>
                  <a:lnTo>
                    <a:pt x="144" y="76"/>
                  </a:lnTo>
                  <a:lnTo>
                    <a:pt x="126" y="79"/>
                  </a:lnTo>
                  <a:lnTo>
                    <a:pt x="105" y="82"/>
                  </a:lnTo>
                  <a:lnTo>
                    <a:pt x="85" y="87"/>
                  </a:lnTo>
                  <a:lnTo>
                    <a:pt x="66" y="92"/>
                  </a:lnTo>
                  <a:lnTo>
                    <a:pt x="49" y="96"/>
                  </a:lnTo>
                  <a:lnTo>
                    <a:pt x="35" y="100"/>
                  </a:lnTo>
                  <a:lnTo>
                    <a:pt x="27" y="103"/>
                  </a:lnTo>
                  <a:lnTo>
                    <a:pt x="20" y="107"/>
                  </a:lnTo>
                  <a:lnTo>
                    <a:pt x="15" y="111"/>
                  </a:lnTo>
                  <a:lnTo>
                    <a:pt x="13" y="116"/>
                  </a:lnTo>
                  <a:lnTo>
                    <a:pt x="13" y="119"/>
                  </a:lnTo>
                  <a:lnTo>
                    <a:pt x="13" y="122"/>
                  </a:lnTo>
                  <a:lnTo>
                    <a:pt x="13" y="124"/>
                  </a:lnTo>
                  <a:lnTo>
                    <a:pt x="13" y="125"/>
                  </a:lnTo>
                  <a:lnTo>
                    <a:pt x="13" y="127"/>
                  </a:lnTo>
                  <a:lnTo>
                    <a:pt x="8" y="130"/>
                  </a:lnTo>
                  <a:lnTo>
                    <a:pt x="4" y="134"/>
                  </a:lnTo>
                  <a:lnTo>
                    <a:pt x="1" y="140"/>
                  </a:lnTo>
                  <a:lnTo>
                    <a:pt x="0" y="146"/>
                  </a:lnTo>
                  <a:lnTo>
                    <a:pt x="1" y="154"/>
                  </a:lnTo>
                  <a:lnTo>
                    <a:pt x="6" y="161"/>
                  </a:lnTo>
                  <a:lnTo>
                    <a:pt x="13" y="165"/>
                  </a:lnTo>
                  <a:lnTo>
                    <a:pt x="21" y="166"/>
                  </a:lnTo>
                  <a:lnTo>
                    <a:pt x="29" y="165"/>
                  </a:lnTo>
                  <a:lnTo>
                    <a:pt x="36" y="161"/>
                  </a:lnTo>
                  <a:lnTo>
                    <a:pt x="40" y="154"/>
                  </a:lnTo>
                  <a:lnTo>
                    <a:pt x="42" y="146"/>
                  </a:lnTo>
                  <a:lnTo>
                    <a:pt x="42" y="141"/>
                  </a:lnTo>
                  <a:lnTo>
                    <a:pt x="40" y="138"/>
                  </a:lnTo>
                  <a:lnTo>
                    <a:pt x="38" y="134"/>
                  </a:lnTo>
                  <a:lnTo>
                    <a:pt x="36" y="132"/>
                  </a:lnTo>
                  <a:lnTo>
                    <a:pt x="36" y="127"/>
                  </a:lnTo>
                  <a:lnTo>
                    <a:pt x="38" y="124"/>
                  </a:lnTo>
                  <a:lnTo>
                    <a:pt x="40" y="122"/>
                  </a:lnTo>
                  <a:lnTo>
                    <a:pt x="45" y="119"/>
                  </a:lnTo>
                  <a:lnTo>
                    <a:pt x="50" y="118"/>
                  </a:lnTo>
                  <a:lnTo>
                    <a:pt x="60" y="116"/>
                  </a:lnTo>
                  <a:lnTo>
                    <a:pt x="76" y="112"/>
                  </a:lnTo>
                  <a:lnTo>
                    <a:pt x="96" y="109"/>
                  </a:lnTo>
                  <a:lnTo>
                    <a:pt x="119" y="107"/>
                  </a:lnTo>
                  <a:lnTo>
                    <a:pt x="146" y="103"/>
                  </a:lnTo>
                  <a:lnTo>
                    <a:pt x="176" y="102"/>
                  </a:lnTo>
                  <a:lnTo>
                    <a:pt x="210" y="101"/>
                  </a:lnTo>
                  <a:lnTo>
                    <a:pt x="208" y="110"/>
                  </a:lnTo>
                  <a:lnTo>
                    <a:pt x="205" y="120"/>
                  </a:lnTo>
                  <a:lnTo>
                    <a:pt x="204" y="131"/>
                  </a:lnTo>
                  <a:lnTo>
                    <a:pt x="204" y="137"/>
                  </a:lnTo>
                  <a:lnTo>
                    <a:pt x="204" y="140"/>
                  </a:lnTo>
                  <a:lnTo>
                    <a:pt x="204" y="143"/>
                  </a:lnTo>
                  <a:lnTo>
                    <a:pt x="204" y="149"/>
                  </a:lnTo>
                  <a:lnTo>
                    <a:pt x="204" y="156"/>
                  </a:lnTo>
                  <a:lnTo>
                    <a:pt x="201" y="160"/>
                  </a:lnTo>
                  <a:lnTo>
                    <a:pt x="199" y="163"/>
                  </a:lnTo>
                  <a:lnTo>
                    <a:pt x="197" y="168"/>
                  </a:lnTo>
                  <a:lnTo>
                    <a:pt x="197" y="172"/>
                  </a:lnTo>
                  <a:lnTo>
                    <a:pt x="198" y="179"/>
                  </a:lnTo>
                  <a:lnTo>
                    <a:pt x="203" y="186"/>
                  </a:lnTo>
                  <a:lnTo>
                    <a:pt x="210" y="191"/>
                  </a:lnTo>
                  <a:lnTo>
                    <a:pt x="218" y="192"/>
                  </a:lnTo>
                  <a:lnTo>
                    <a:pt x="226" y="191"/>
                  </a:lnTo>
                  <a:lnTo>
                    <a:pt x="233" y="186"/>
                  </a:lnTo>
                  <a:lnTo>
                    <a:pt x="237" y="179"/>
                  </a:lnTo>
                  <a:lnTo>
                    <a:pt x="239" y="172"/>
                  </a:lnTo>
                  <a:lnTo>
                    <a:pt x="237" y="168"/>
                  </a:lnTo>
                  <a:lnTo>
                    <a:pt x="236" y="162"/>
                  </a:lnTo>
                  <a:lnTo>
                    <a:pt x="233" y="158"/>
                  </a:lnTo>
                  <a:lnTo>
                    <a:pt x="229" y="155"/>
                  </a:lnTo>
                  <a:lnTo>
                    <a:pt x="229" y="149"/>
                  </a:lnTo>
                  <a:lnTo>
                    <a:pt x="229" y="145"/>
                  </a:lnTo>
                  <a:lnTo>
                    <a:pt x="229" y="141"/>
                  </a:lnTo>
                  <a:lnTo>
                    <a:pt x="229" y="138"/>
                  </a:lnTo>
                  <a:lnTo>
                    <a:pt x="231" y="131"/>
                  </a:lnTo>
                  <a:lnTo>
                    <a:pt x="233" y="120"/>
                  </a:lnTo>
                  <a:lnTo>
                    <a:pt x="239" y="110"/>
                  </a:lnTo>
                  <a:lnTo>
                    <a:pt x="247" y="101"/>
                  </a:lnTo>
                  <a:close/>
                </a:path>
              </a:pathLst>
            </a:custGeom>
            <a:solidFill>
              <a:srgbClr val="004747"/>
            </a:solidFill>
            <a:ln w="9525">
              <a:noFill/>
              <a:round/>
              <a:headEnd/>
              <a:tailEnd/>
            </a:ln>
          </p:spPr>
          <p:txBody>
            <a:bodyPr/>
            <a:lstStyle/>
            <a:p>
              <a:endParaRPr lang="tr-TR"/>
            </a:p>
          </p:txBody>
        </p:sp>
        <p:sp>
          <p:nvSpPr>
            <p:cNvPr id="74" name="Freeform 138"/>
            <p:cNvSpPr>
              <a:spLocks/>
            </p:cNvSpPr>
            <p:nvPr/>
          </p:nvSpPr>
          <p:spPr bwMode="auto">
            <a:xfrm>
              <a:off x="937" y="2805"/>
              <a:ext cx="20" cy="38"/>
            </a:xfrm>
            <a:custGeom>
              <a:avLst/>
              <a:gdLst/>
              <a:ahLst/>
              <a:cxnLst>
                <a:cxn ang="0">
                  <a:pos x="0" y="0"/>
                </a:cxn>
                <a:cxn ang="0">
                  <a:pos x="0" y="68"/>
                </a:cxn>
                <a:cxn ang="0">
                  <a:pos x="1" y="70"/>
                </a:cxn>
                <a:cxn ang="0">
                  <a:pos x="2" y="73"/>
                </a:cxn>
                <a:cxn ang="0">
                  <a:pos x="4" y="74"/>
                </a:cxn>
                <a:cxn ang="0">
                  <a:pos x="8" y="75"/>
                </a:cxn>
                <a:cxn ang="0">
                  <a:pos x="12" y="76"/>
                </a:cxn>
                <a:cxn ang="0">
                  <a:pos x="19" y="76"/>
                </a:cxn>
                <a:cxn ang="0">
                  <a:pos x="26" y="76"/>
                </a:cxn>
                <a:cxn ang="0">
                  <a:pos x="32" y="75"/>
                </a:cxn>
                <a:cxn ang="0">
                  <a:pos x="34" y="74"/>
                </a:cxn>
                <a:cxn ang="0">
                  <a:pos x="37" y="73"/>
                </a:cxn>
                <a:cxn ang="0">
                  <a:pos x="38" y="70"/>
                </a:cxn>
                <a:cxn ang="0">
                  <a:pos x="39" y="68"/>
                </a:cxn>
                <a:cxn ang="0">
                  <a:pos x="39" y="0"/>
                </a:cxn>
                <a:cxn ang="0">
                  <a:pos x="0" y="0"/>
                </a:cxn>
              </a:cxnLst>
              <a:rect l="0" t="0" r="r" b="b"/>
              <a:pathLst>
                <a:path w="39" h="76">
                  <a:moveTo>
                    <a:pt x="0" y="0"/>
                  </a:moveTo>
                  <a:lnTo>
                    <a:pt x="0" y="68"/>
                  </a:lnTo>
                  <a:lnTo>
                    <a:pt x="1" y="70"/>
                  </a:lnTo>
                  <a:lnTo>
                    <a:pt x="2" y="73"/>
                  </a:lnTo>
                  <a:lnTo>
                    <a:pt x="4" y="74"/>
                  </a:lnTo>
                  <a:lnTo>
                    <a:pt x="8" y="75"/>
                  </a:lnTo>
                  <a:lnTo>
                    <a:pt x="12" y="76"/>
                  </a:lnTo>
                  <a:lnTo>
                    <a:pt x="19" y="76"/>
                  </a:lnTo>
                  <a:lnTo>
                    <a:pt x="26" y="76"/>
                  </a:lnTo>
                  <a:lnTo>
                    <a:pt x="32" y="75"/>
                  </a:lnTo>
                  <a:lnTo>
                    <a:pt x="34" y="74"/>
                  </a:lnTo>
                  <a:lnTo>
                    <a:pt x="37" y="73"/>
                  </a:lnTo>
                  <a:lnTo>
                    <a:pt x="38" y="70"/>
                  </a:lnTo>
                  <a:lnTo>
                    <a:pt x="39" y="68"/>
                  </a:lnTo>
                  <a:lnTo>
                    <a:pt x="39" y="0"/>
                  </a:lnTo>
                  <a:lnTo>
                    <a:pt x="0" y="0"/>
                  </a:lnTo>
                  <a:close/>
                </a:path>
              </a:pathLst>
            </a:custGeom>
            <a:solidFill>
              <a:srgbClr val="004747"/>
            </a:solidFill>
            <a:ln w="9525">
              <a:noFill/>
              <a:round/>
              <a:headEnd/>
              <a:tailEnd/>
            </a:ln>
          </p:spPr>
          <p:txBody>
            <a:bodyPr/>
            <a:lstStyle/>
            <a:p>
              <a:endParaRPr lang="tr-TR"/>
            </a:p>
          </p:txBody>
        </p:sp>
        <p:sp>
          <p:nvSpPr>
            <p:cNvPr id="75" name="Freeform 139"/>
            <p:cNvSpPr>
              <a:spLocks/>
            </p:cNvSpPr>
            <p:nvPr/>
          </p:nvSpPr>
          <p:spPr bwMode="auto">
            <a:xfrm>
              <a:off x="899" y="2813"/>
              <a:ext cx="42" cy="33"/>
            </a:xfrm>
            <a:custGeom>
              <a:avLst/>
              <a:gdLst/>
              <a:ahLst/>
              <a:cxnLst>
                <a:cxn ang="0">
                  <a:pos x="1" y="64"/>
                </a:cxn>
                <a:cxn ang="0">
                  <a:pos x="0" y="55"/>
                </a:cxn>
                <a:cxn ang="0">
                  <a:pos x="6" y="47"/>
                </a:cxn>
                <a:cxn ang="0">
                  <a:pos x="16" y="42"/>
                </a:cxn>
                <a:cxn ang="0">
                  <a:pos x="24" y="42"/>
                </a:cxn>
                <a:cxn ang="0">
                  <a:pos x="81" y="0"/>
                </a:cxn>
                <a:cxn ang="0">
                  <a:pos x="85" y="5"/>
                </a:cxn>
                <a:cxn ang="0">
                  <a:pos x="27" y="47"/>
                </a:cxn>
                <a:cxn ang="0">
                  <a:pos x="26" y="55"/>
                </a:cxn>
                <a:cxn ang="0">
                  <a:pos x="18" y="62"/>
                </a:cxn>
                <a:cxn ang="0">
                  <a:pos x="9" y="66"/>
                </a:cxn>
                <a:cxn ang="0">
                  <a:pos x="1" y="64"/>
                </a:cxn>
              </a:cxnLst>
              <a:rect l="0" t="0" r="r" b="b"/>
              <a:pathLst>
                <a:path w="85" h="66">
                  <a:moveTo>
                    <a:pt x="1" y="64"/>
                  </a:moveTo>
                  <a:lnTo>
                    <a:pt x="0" y="55"/>
                  </a:lnTo>
                  <a:lnTo>
                    <a:pt x="6" y="47"/>
                  </a:lnTo>
                  <a:lnTo>
                    <a:pt x="16" y="42"/>
                  </a:lnTo>
                  <a:lnTo>
                    <a:pt x="24" y="42"/>
                  </a:lnTo>
                  <a:lnTo>
                    <a:pt x="81" y="0"/>
                  </a:lnTo>
                  <a:lnTo>
                    <a:pt x="85" y="5"/>
                  </a:lnTo>
                  <a:lnTo>
                    <a:pt x="27" y="47"/>
                  </a:lnTo>
                  <a:lnTo>
                    <a:pt x="26" y="55"/>
                  </a:lnTo>
                  <a:lnTo>
                    <a:pt x="18" y="62"/>
                  </a:lnTo>
                  <a:lnTo>
                    <a:pt x="9" y="66"/>
                  </a:lnTo>
                  <a:lnTo>
                    <a:pt x="1" y="64"/>
                  </a:lnTo>
                  <a:close/>
                </a:path>
              </a:pathLst>
            </a:custGeom>
            <a:solidFill>
              <a:srgbClr val="004747"/>
            </a:solidFill>
            <a:ln w="9525">
              <a:noFill/>
              <a:round/>
              <a:headEnd/>
              <a:tailEnd/>
            </a:ln>
          </p:spPr>
          <p:txBody>
            <a:bodyPr/>
            <a:lstStyle/>
            <a:p>
              <a:endParaRPr lang="tr-TR"/>
            </a:p>
          </p:txBody>
        </p:sp>
        <p:sp>
          <p:nvSpPr>
            <p:cNvPr id="76" name="Freeform 140"/>
            <p:cNvSpPr>
              <a:spLocks/>
            </p:cNvSpPr>
            <p:nvPr/>
          </p:nvSpPr>
          <p:spPr bwMode="auto">
            <a:xfrm>
              <a:off x="1015" y="2631"/>
              <a:ext cx="74" cy="24"/>
            </a:xfrm>
            <a:custGeom>
              <a:avLst/>
              <a:gdLst/>
              <a:ahLst/>
              <a:cxnLst>
                <a:cxn ang="0">
                  <a:pos x="1" y="27"/>
                </a:cxn>
                <a:cxn ang="0">
                  <a:pos x="0" y="32"/>
                </a:cxn>
                <a:cxn ang="0">
                  <a:pos x="3" y="35"/>
                </a:cxn>
                <a:cxn ang="0">
                  <a:pos x="6" y="37"/>
                </a:cxn>
                <a:cxn ang="0">
                  <a:pos x="11" y="40"/>
                </a:cxn>
                <a:cxn ang="0">
                  <a:pos x="14" y="41"/>
                </a:cxn>
                <a:cxn ang="0">
                  <a:pos x="20" y="42"/>
                </a:cxn>
                <a:cxn ang="0">
                  <a:pos x="24" y="44"/>
                </a:cxn>
                <a:cxn ang="0">
                  <a:pos x="31" y="45"/>
                </a:cxn>
                <a:cxn ang="0">
                  <a:pos x="36" y="48"/>
                </a:cxn>
                <a:cxn ang="0">
                  <a:pos x="42" y="49"/>
                </a:cxn>
                <a:cxn ang="0">
                  <a:pos x="45" y="49"/>
                </a:cxn>
                <a:cxn ang="0">
                  <a:pos x="47" y="49"/>
                </a:cxn>
                <a:cxn ang="0">
                  <a:pos x="50" y="48"/>
                </a:cxn>
                <a:cxn ang="0">
                  <a:pos x="55" y="45"/>
                </a:cxn>
                <a:cxn ang="0">
                  <a:pos x="61" y="43"/>
                </a:cxn>
                <a:cxn ang="0">
                  <a:pos x="69" y="40"/>
                </a:cxn>
                <a:cxn ang="0">
                  <a:pos x="76" y="37"/>
                </a:cxn>
                <a:cxn ang="0">
                  <a:pos x="84" y="35"/>
                </a:cxn>
                <a:cxn ang="0">
                  <a:pos x="90" y="34"/>
                </a:cxn>
                <a:cxn ang="0">
                  <a:pos x="95" y="34"/>
                </a:cxn>
                <a:cxn ang="0">
                  <a:pos x="98" y="34"/>
                </a:cxn>
                <a:cxn ang="0">
                  <a:pos x="104" y="34"/>
                </a:cxn>
                <a:cxn ang="0">
                  <a:pos x="108" y="35"/>
                </a:cxn>
                <a:cxn ang="0">
                  <a:pos x="114" y="35"/>
                </a:cxn>
                <a:cxn ang="0">
                  <a:pos x="120" y="36"/>
                </a:cxn>
                <a:cxn ang="0">
                  <a:pos x="125" y="36"/>
                </a:cxn>
                <a:cxn ang="0">
                  <a:pos x="129" y="37"/>
                </a:cxn>
                <a:cxn ang="0">
                  <a:pos x="133" y="37"/>
                </a:cxn>
                <a:cxn ang="0">
                  <a:pos x="138" y="38"/>
                </a:cxn>
                <a:cxn ang="0">
                  <a:pos x="143" y="40"/>
                </a:cxn>
                <a:cxn ang="0">
                  <a:pos x="147" y="40"/>
                </a:cxn>
                <a:cxn ang="0">
                  <a:pos x="149" y="37"/>
                </a:cxn>
                <a:cxn ang="0">
                  <a:pos x="148" y="34"/>
                </a:cxn>
                <a:cxn ang="0">
                  <a:pos x="143" y="28"/>
                </a:cxn>
                <a:cxn ang="0">
                  <a:pos x="136" y="24"/>
                </a:cxn>
                <a:cxn ang="0">
                  <a:pos x="129" y="19"/>
                </a:cxn>
                <a:cxn ang="0">
                  <a:pos x="122" y="15"/>
                </a:cxn>
                <a:cxn ang="0">
                  <a:pos x="115" y="14"/>
                </a:cxn>
                <a:cxn ang="0">
                  <a:pos x="110" y="12"/>
                </a:cxn>
                <a:cxn ang="0">
                  <a:pos x="104" y="10"/>
                </a:cxn>
                <a:cxn ang="0">
                  <a:pos x="98" y="6"/>
                </a:cxn>
                <a:cxn ang="0">
                  <a:pos x="92" y="4"/>
                </a:cxn>
                <a:cxn ang="0">
                  <a:pos x="87" y="2"/>
                </a:cxn>
                <a:cxn ang="0">
                  <a:pos x="82" y="0"/>
                </a:cxn>
                <a:cxn ang="0">
                  <a:pos x="79" y="0"/>
                </a:cxn>
                <a:cxn ang="0">
                  <a:pos x="74" y="2"/>
                </a:cxn>
                <a:cxn ang="0">
                  <a:pos x="68" y="4"/>
                </a:cxn>
                <a:cxn ang="0">
                  <a:pos x="61" y="6"/>
                </a:cxn>
                <a:cxn ang="0">
                  <a:pos x="54" y="9"/>
                </a:cxn>
                <a:cxn ang="0">
                  <a:pos x="47" y="12"/>
                </a:cxn>
                <a:cxn ang="0">
                  <a:pos x="42" y="13"/>
                </a:cxn>
                <a:cxn ang="0">
                  <a:pos x="38" y="14"/>
                </a:cxn>
                <a:cxn ang="0">
                  <a:pos x="35" y="14"/>
                </a:cxn>
                <a:cxn ang="0">
                  <a:pos x="30" y="14"/>
                </a:cxn>
                <a:cxn ang="0">
                  <a:pos x="24" y="14"/>
                </a:cxn>
                <a:cxn ang="0">
                  <a:pos x="19" y="15"/>
                </a:cxn>
                <a:cxn ang="0">
                  <a:pos x="13" y="17"/>
                </a:cxn>
                <a:cxn ang="0">
                  <a:pos x="8" y="19"/>
                </a:cxn>
                <a:cxn ang="0">
                  <a:pos x="4" y="22"/>
                </a:cxn>
                <a:cxn ang="0">
                  <a:pos x="1" y="27"/>
                </a:cxn>
              </a:cxnLst>
              <a:rect l="0" t="0" r="r" b="b"/>
              <a:pathLst>
                <a:path w="149" h="49">
                  <a:moveTo>
                    <a:pt x="1" y="27"/>
                  </a:moveTo>
                  <a:lnTo>
                    <a:pt x="0" y="32"/>
                  </a:lnTo>
                  <a:lnTo>
                    <a:pt x="3" y="35"/>
                  </a:lnTo>
                  <a:lnTo>
                    <a:pt x="6" y="37"/>
                  </a:lnTo>
                  <a:lnTo>
                    <a:pt x="11" y="40"/>
                  </a:lnTo>
                  <a:lnTo>
                    <a:pt x="14" y="41"/>
                  </a:lnTo>
                  <a:lnTo>
                    <a:pt x="20" y="42"/>
                  </a:lnTo>
                  <a:lnTo>
                    <a:pt x="24" y="44"/>
                  </a:lnTo>
                  <a:lnTo>
                    <a:pt x="31" y="45"/>
                  </a:lnTo>
                  <a:lnTo>
                    <a:pt x="36" y="48"/>
                  </a:lnTo>
                  <a:lnTo>
                    <a:pt x="42" y="49"/>
                  </a:lnTo>
                  <a:lnTo>
                    <a:pt x="45" y="49"/>
                  </a:lnTo>
                  <a:lnTo>
                    <a:pt x="47" y="49"/>
                  </a:lnTo>
                  <a:lnTo>
                    <a:pt x="50" y="48"/>
                  </a:lnTo>
                  <a:lnTo>
                    <a:pt x="55" y="45"/>
                  </a:lnTo>
                  <a:lnTo>
                    <a:pt x="61" y="43"/>
                  </a:lnTo>
                  <a:lnTo>
                    <a:pt x="69" y="40"/>
                  </a:lnTo>
                  <a:lnTo>
                    <a:pt x="76" y="37"/>
                  </a:lnTo>
                  <a:lnTo>
                    <a:pt x="84" y="35"/>
                  </a:lnTo>
                  <a:lnTo>
                    <a:pt x="90" y="34"/>
                  </a:lnTo>
                  <a:lnTo>
                    <a:pt x="95" y="34"/>
                  </a:lnTo>
                  <a:lnTo>
                    <a:pt x="98" y="34"/>
                  </a:lnTo>
                  <a:lnTo>
                    <a:pt x="104" y="34"/>
                  </a:lnTo>
                  <a:lnTo>
                    <a:pt x="108" y="35"/>
                  </a:lnTo>
                  <a:lnTo>
                    <a:pt x="114" y="35"/>
                  </a:lnTo>
                  <a:lnTo>
                    <a:pt x="120" y="36"/>
                  </a:lnTo>
                  <a:lnTo>
                    <a:pt x="125" y="36"/>
                  </a:lnTo>
                  <a:lnTo>
                    <a:pt x="129" y="37"/>
                  </a:lnTo>
                  <a:lnTo>
                    <a:pt x="133" y="37"/>
                  </a:lnTo>
                  <a:lnTo>
                    <a:pt x="138" y="38"/>
                  </a:lnTo>
                  <a:lnTo>
                    <a:pt x="143" y="40"/>
                  </a:lnTo>
                  <a:lnTo>
                    <a:pt x="147" y="40"/>
                  </a:lnTo>
                  <a:lnTo>
                    <a:pt x="149" y="37"/>
                  </a:lnTo>
                  <a:lnTo>
                    <a:pt x="148" y="34"/>
                  </a:lnTo>
                  <a:lnTo>
                    <a:pt x="143" y="28"/>
                  </a:lnTo>
                  <a:lnTo>
                    <a:pt x="136" y="24"/>
                  </a:lnTo>
                  <a:lnTo>
                    <a:pt x="129" y="19"/>
                  </a:lnTo>
                  <a:lnTo>
                    <a:pt x="122" y="15"/>
                  </a:lnTo>
                  <a:lnTo>
                    <a:pt x="115" y="14"/>
                  </a:lnTo>
                  <a:lnTo>
                    <a:pt x="110" y="12"/>
                  </a:lnTo>
                  <a:lnTo>
                    <a:pt x="104" y="10"/>
                  </a:lnTo>
                  <a:lnTo>
                    <a:pt x="98" y="6"/>
                  </a:lnTo>
                  <a:lnTo>
                    <a:pt x="92" y="4"/>
                  </a:lnTo>
                  <a:lnTo>
                    <a:pt x="87" y="2"/>
                  </a:lnTo>
                  <a:lnTo>
                    <a:pt x="82" y="0"/>
                  </a:lnTo>
                  <a:lnTo>
                    <a:pt x="79" y="0"/>
                  </a:lnTo>
                  <a:lnTo>
                    <a:pt x="74" y="2"/>
                  </a:lnTo>
                  <a:lnTo>
                    <a:pt x="68" y="4"/>
                  </a:lnTo>
                  <a:lnTo>
                    <a:pt x="61" y="6"/>
                  </a:lnTo>
                  <a:lnTo>
                    <a:pt x="54" y="9"/>
                  </a:lnTo>
                  <a:lnTo>
                    <a:pt x="47" y="12"/>
                  </a:lnTo>
                  <a:lnTo>
                    <a:pt x="42" y="13"/>
                  </a:lnTo>
                  <a:lnTo>
                    <a:pt x="38" y="14"/>
                  </a:lnTo>
                  <a:lnTo>
                    <a:pt x="35" y="14"/>
                  </a:lnTo>
                  <a:lnTo>
                    <a:pt x="30" y="14"/>
                  </a:lnTo>
                  <a:lnTo>
                    <a:pt x="24" y="14"/>
                  </a:lnTo>
                  <a:lnTo>
                    <a:pt x="19" y="15"/>
                  </a:lnTo>
                  <a:lnTo>
                    <a:pt x="13" y="17"/>
                  </a:lnTo>
                  <a:lnTo>
                    <a:pt x="8" y="19"/>
                  </a:lnTo>
                  <a:lnTo>
                    <a:pt x="4" y="22"/>
                  </a:lnTo>
                  <a:lnTo>
                    <a:pt x="1" y="27"/>
                  </a:lnTo>
                  <a:close/>
                </a:path>
              </a:pathLst>
            </a:custGeom>
            <a:solidFill>
              <a:srgbClr val="844733"/>
            </a:solidFill>
            <a:ln w="9525">
              <a:noFill/>
              <a:round/>
              <a:headEnd/>
              <a:tailEnd/>
            </a:ln>
          </p:spPr>
          <p:txBody>
            <a:bodyPr/>
            <a:lstStyle/>
            <a:p>
              <a:endParaRPr lang="tr-TR"/>
            </a:p>
          </p:txBody>
        </p:sp>
        <p:sp>
          <p:nvSpPr>
            <p:cNvPr id="77" name="Freeform 141"/>
            <p:cNvSpPr>
              <a:spLocks/>
            </p:cNvSpPr>
            <p:nvPr/>
          </p:nvSpPr>
          <p:spPr bwMode="auto">
            <a:xfrm>
              <a:off x="1017" y="2641"/>
              <a:ext cx="10" cy="9"/>
            </a:xfrm>
            <a:custGeom>
              <a:avLst/>
              <a:gdLst/>
              <a:ahLst/>
              <a:cxnLst>
                <a:cxn ang="0">
                  <a:pos x="19" y="12"/>
                </a:cxn>
                <a:cxn ang="0">
                  <a:pos x="19" y="8"/>
                </a:cxn>
                <a:cxn ang="0">
                  <a:pos x="18" y="5"/>
                </a:cxn>
                <a:cxn ang="0">
                  <a:pos x="16" y="1"/>
                </a:cxn>
                <a:cxn ang="0">
                  <a:pos x="12" y="0"/>
                </a:cxn>
                <a:cxn ang="0">
                  <a:pos x="8" y="0"/>
                </a:cxn>
                <a:cxn ang="0">
                  <a:pos x="6" y="1"/>
                </a:cxn>
                <a:cxn ang="0">
                  <a:pos x="2" y="4"/>
                </a:cxn>
                <a:cxn ang="0">
                  <a:pos x="1" y="7"/>
                </a:cxn>
                <a:cxn ang="0">
                  <a:pos x="0" y="12"/>
                </a:cxn>
                <a:cxn ang="0">
                  <a:pos x="1" y="14"/>
                </a:cxn>
                <a:cxn ang="0">
                  <a:pos x="4" y="17"/>
                </a:cxn>
                <a:cxn ang="0">
                  <a:pos x="8" y="18"/>
                </a:cxn>
                <a:cxn ang="0">
                  <a:pos x="11" y="18"/>
                </a:cxn>
                <a:cxn ang="0">
                  <a:pos x="15" y="17"/>
                </a:cxn>
                <a:cxn ang="0">
                  <a:pos x="18" y="15"/>
                </a:cxn>
                <a:cxn ang="0">
                  <a:pos x="19" y="12"/>
                </a:cxn>
              </a:cxnLst>
              <a:rect l="0" t="0" r="r" b="b"/>
              <a:pathLst>
                <a:path w="19" h="18">
                  <a:moveTo>
                    <a:pt x="19" y="12"/>
                  </a:moveTo>
                  <a:lnTo>
                    <a:pt x="19" y="8"/>
                  </a:lnTo>
                  <a:lnTo>
                    <a:pt x="18" y="5"/>
                  </a:lnTo>
                  <a:lnTo>
                    <a:pt x="16" y="1"/>
                  </a:lnTo>
                  <a:lnTo>
                    <a:pt x="12" y="0"/>
                  </a:lnTo>
                  <a:lnTo>
                    <a:pt x="8" y="0"/>
                  </a:lnTo>
                  <a:lnTo>
                    <a:pt x="6" y="1"/>
                  </a:lnTo>
                  <a:lnTo>
                    <a:pt x="2" y="4"/>
                  </a:lnTo>
                  <a:lnTo>
                    <a:pt x="1" y="7"/>
                  </a:lnTo>
                  <a:lnTo>
                    <a:pt x="0" y="12"/>
                  </a:lnTo>
                  <a:lnTo>
                    <a:pt x="1" y="14"/>
                  </a:lnTo>
                  <a:lnTo>
                    <a:pt x="4" y="17"/>
                  </a:lnTo>
                  <a:lnTo>
                    <a:pt x="8" y="18"/>
                  </a:lnTo>
                  <a:lnTo>
                    <a:pt x="11" y="18"/>
                  </a:lnTo>
                  <a:lnTo>
                    <a:pt x="15" y="17"/>
                  </a:lnTo>
                  <a:lnTo>
                    <a:pt x="18" y="15"/>
                  </a:lnTo>
                  <a:lnTo>
                    <a:pt x="19" y="12"/>
                  </a:lnTo>
                  <a:close/>
                </a:path>
              </a:pathLst>
            </a:custGeom>
            <a:solidFill>
              <a:srgbClr val="844733"/>
            </a:solidFill>
            <a:ln w="9525">
              <a:noFill/>
              <a:round/>
              <a:headEnd/>
              <a:tailEnd/>
            </a:ln>
          </p:spPr>
          <p:txBody>
            <a:bodyPr/>
            <a:lstStyle/>
            <a:p>
              <a:endParaRPr lang="tr-TR"/>
            </a:p>
          </p:txBody>
        </p:sp>
        <p:sp>
          <p:nvSpPr>
            <p:cNvPr id="78" name="Freeform 142"/>
            <p:cNvSpPr>
              <a:spLocks/>
            </p:cNvSpPr>
            <p:nvPr/>
          </p:nvSpPr>
          <p:spPr bwMode="auto">
            <a:xfrm>
              <a:off x="900" y="2504"/>
              <a:ext cx="129" cy="147"/>
            </a:xfrm>
            <a:custGeom>
              <a:avLst/>
              <a:gdLst/>
              <a:ahLst/>
              <a:cxnLst>
                <a:cxn ang="0">
                  <a:pos x="161" y="0"/>
                </a:cxn>
                <a:cxn ang="0">
                  <a:pos x="145" y="5"/>
                </a:cxn>
                <a:cxn ang="0">
                  <a:pos x="130" y="14"/>
                </a:cxn>
                <a:cxn ang="0">
                  <a:pos x="117" y="25"/>
                </a:cxn>
                <a:cxn ang="0">
                  <a:pos x="107" y="40"/>
                </a:cxn>
                <a:cxn ang="0">
                  <a:pos x="95" y="58"/>
                </a:cxn>
                <a:cxn ang="0">
                  <a:pos x="86" y="73"/>
                </a:cxn>
                <a:cxn ang="0">
                  <a:pos x="79" y="83"/>
                </a:cxn>
                <a:cxn ang="0">
                  <a:pos x="70" y="93"/>
                </a:cxn>
                <a:cxn ang="0">
                  <a:pos x="50" y="115"/>
                </a:cxn>
                <a:cxn ang="0">
                  <a:pos x="39" y="134"/>
                </a:cxn>
                <a:cxn ang="0">
                  <a:pos x="26" y="152"/>
                </a:cxn>
                <a:cxn ang="0">
                  <a:pos x="15" y="170"/>
                </a:cxn>
                <a:cxn ang="0">
                  <a:pos x="1" y="210"/>
                </a:cxn>
                <a:cxn ang="0">
                  <a:pos x="3" y="225"/>
                </a:cxn>
                <a:cxn ang="0">
                  <a:pos x="21" y="235"/>
                </a:cxn>
                <a:cxn ang="0">
                  <a:pos x="45" y="246"/>
                </a:cxn>
                <a:cxn ang="0">
                  <a:pos x="69" y="256"/>
                </a:cxn>
                <a:cxn ang="0">
                  <a:pos x="100" y="266"/>
                </a:cxn>
                <a:cxn ang="0">
                  <a:pos x="152" y="279"/>
                </a:cxn>
                <a:cxn ang="0">
                  <a:pos x="201" y="289"/>
                </a:cxn>
                <a:cxn ang="0">
                  <a:pos x="237" y="295"/>
                </a:cxn>
                <a:cxn ang="0">
                  <a:pos x="250" y="294"/>
                </a:cxn>
                <a:cxn ang="0">
                  <a:pos x="257" y="288"/>
                </a:cxn>
                <a:cxn ang="0">
                  <a:pos x="257" y="279"/>
                </a:cxn>
                <a:cxn ang="0">
                  <a:pos x="251" y="272"/>
                </a:cxn>
                <a:cxn ang="0">
                  <a:pos x="243" y="267"/>
                </a:cxn>
                <a:cxn ang="0">
                  <a:pos x="221" y="256"/>
                </a:cxn>
                <a:cxn ang="0">
                  <a:pos x="191" y="242"/>
                </a:cxn>
                <a:cxn ang="0">
                  <a:pos x="168" y="229"/>
                </a:cxn>
                <a:cxn ang="0">
                  <a:pos x="158" y="222"/>
                </a:cxn>
                <a:cxn ang="0">
                  <a:pos x="145" y="214"/>
                </a:cxn>
                <a:cxn ang="0">
                  <a:pos x="128" y="204"/>
                </a:cxn>
                <a:cxn ang="0">
                  <a:pos x="108" y="197"/>
                </a:cxn>
                <a:cxn ang="0">
                  <a:pos x="105" y="181"/>
                </a:cxn>
                <a:cxn ang="0">
                  <a:pos x="123" y="161"/>
                </a:cxn>
                <a:cxn ang="0">
                  <a:pos x="137" y="144"/>
                </a:cxn>
                <a:cxn ang="0">
                  <a:pos x="151" y="127"/>
                </a:cxn>
                <a:cxn ang="0">
                  <a:pos x="167" y="108"/>
                </a:cxn>
                <a:cxn ang="0">
                  <a:pos x="183" y="92"/>
                </a:cxn>
                <a:cxn ang="0">
                  <a:pos x="200" y="78"/>
                </a:cxn>
                <a:cxn ang="0">
                  <a:pos x="214" y="51"/>
                </a:cxn>
                <a:cxn ang="0">
                  <a:pos x="215" y="32"/>
                </a:cxn>
                <a:cxn ang="0">
                  <a:pos x="211" y="21"/>
                </a:cxn>
                <a:cxn ang="0">
                  <a:pos x="199" y="9"/>
                </a:cxn>
                <a:cxn ang="0">
                  <a:pos x="182" y="1"/>
                </a:cxn>
              </a:cxnLst>
              <a:rect l="0" t="0" r="r" b="b"/>
              <a:pathLst>
                <a:path w="258" h="295">
                  <a:moveTo>
                    <a:pt x="170" y="0"/>
                  </a:moveTo>
                  <a:lnTo>
                    <a:pt x="161" y="0"/>
                  </a:lnTo>
                  <a:lnTo>
                    <a:pt x="153" y="2"/>
                  </a:lnTo>
                  <a:lnTo>
                    <a:pt x="145" y="5"/>
                  </a:lnTo>
                  <a:lnTo>
                    <a:pt x="137" y="9"/>
                  </a:lnTo>
                  <a:lnTo>
                    <a:pt x="130" y="14"/>
                  </a:lnTo>
                  <a:lnTo>
                    <a:pt x="123" y="20"/>
                  </a:lnTo>
                  <a:lnTo>
                    <a:pt x="117" y="25"/>
                  </a:lnTo>
                  <a:lnTo>
                    <a:pt x="113" y="31"/>
                  </a:lnTo>
                  <a:lnTo>
                    <a:pt x="107" y="40"/>
                  </a:lnTo>
                  <a:lnTo>
                    <a:pt x="101" y="48"/>
                  </a:lnTo>
                  <a:lnTo>
                    <a:pt x="95" y="58"/>
                  </a:lnTo>
                  <a:lnTo>
                    <a:pt x="91" y="66"/>
                  </a:lnTo>
                  <a:lnTo>
                    <a:pt x="86" y="73"/>
                  </a:lnTo>
                  <a:lnTo>
                    <a:pt x="83" y="78"/>
                  </a:lnTo>
                  <a:lnTo>
                    <a:pt x="79" y="83"/>
                  </a:lnTo>
                  <a:lnTo>
                    <a:pt x="77" y="86"/>
                  </a:lnTo>
                  <a:lnTo>
                    <a:pt x="70" y="93"/>
                  </a:lnTo>
                  <a:lnTo>
                    <a:pt x="61" y="104"/>
                  </a:lnTo>
                  <a:lnTo>
                    <a:pt x="50" y="115"/>
                  </a:lnTo>
                  <a:lnTo>
                    <a:pt x="44" y="126"/>
                  </a:lnTo>
                  <a:lnTo>
                    <a:pt x="39" y="134"/>
                  </a:lnTo>
                  <a:lnTo>
                    <a:pt x="33" y="144"/>
                  </a:lnTo>
                  <a:lnTo>
                    <a:pt x="26" y="152"/>
                  </a:lnTo>
                  <a:lnTo>
                    <a:pt x="22" y="159"/>
                  </a:lnTo>
                  <a:lnTo>
                    <a:pt x="15" y="170"/>
                  </a:lnTo>
                  <a:lnTo>
                    <a:pt x="7" y="190"/>
                  </a:lnTo>
                  <a:lnTo>
                    <a:pt x="1" y="210"/>
                  </a:lnTo>
                  <a:lnTo>
                    <a:pt x="0" y="221"/>
                  </a:lnTo>
                  <a:lnTo>
                    <a:pt x="3" y="225"/>
                  </a:lnTo>
                  <a:lnTo>
                    <a:pt x="11" y="229"/>
                  </a:lnTo>
                  <a:lnTo>
                    <a:pt x="21" y="235"/>
                  </a:lnTo>
                  <a:lnTo>
                    <a:pt x="32" y="241"/>
                  </a:lnTo>
                  <a:lnTo>
                    <a:pt x="45" y="246"/>
                  </a:lnTo>
                  <a:lnTo>
                    <a:pt x="57" y="251"/>
                  </a:lnTo>
                  <a:lnTo>
                    <a:pt x="69" y="256"/>
                  </a:lnTo>
                  <a:lnTo>
                    <a:pt x="78" y="259"/>
                  </a:lnTo>
                  <a:lnTo>
                    <a:pt x="100" y="266"/>
                  </a:lnTo>
                  <a:lnTo>
                    <a:pt x="125" y="273"/>
                  </a:lnTo>
                  <a:lnTo>
                    <a:pt x="152" y="279"/>
                  </a:lnTo>
                  <a:lnTo>
                    <a:pt x="177" y="284"/>
                  </a:lnTo>
                  <a:lnTo>
                    <a:pt x="201" y="289"/>
                  </a:lnTo>
                  <a:lnTo>
                    <a:pt x="221" y="292"/>
                  </a:lnTo>
                  <a:lnTo>
                    <a:pt x="237" y="295"/>
                  </a:lnTo>
                  <a:lnTo>
                    <a:pt x="245" y="295"/>
                  </a:lnTo>
                  <a:lnTo>
                    <a:pt x="250" y="294"/>
                  </a:lnTo>
                  <a:lnTo>
                    <a:pt x="253" y="291"/>
                  </a:lnTo>
                  <a:lnTo>
                    <a:pt x="257" y="288"/>
                  </a:lnTo>
                  <a:lnTo>
                    <a:pt x="258" y="283"/>
                  </a:lnTo>
                  <a:lnTo>
                    <a:pt x="257" y="279"/>
                  </a:lnTo>
                  <a:lnTo>
                    <a:pt x="254" y="274"/>
                  </a:lnTo>
                  <a:lnTo>
                    <a:pt x="251" y="272"/>
                  </a:lnTo>
                  <a:lnTo>
                    <a:pt x="247" y="269"/>
                  </a:lnTo>
                  <a:lnTo>
                    <a:pt x="243" y="267"/>
                  </a:lnTo>
                  <a:lnTo>
                    <a:pt x="234" y="263"/>
                  </a:lnTo>
                  <a:lnTo>
                    <a:pt x="221" y="256"/>
                  </a:lnTo>
                  <a:lnTo>
                    <a:pt x="206" y="249"/>
                  </a:lnTo>
                  <a:lnTo>
                    <a:pt x="191" y="242"/>
                  </a:lnTo>
                  <a:lnTo>
                    <a:pt x="178" y="235"/>
                  </a:lnTo>
                  <a:lnTo>
                    <a:pt x="168" y="229"/>
                  </a:lnTo>
                  <a:lnTo>
                    <a:pt x="162" y="226"/>
                  </a:lnTo>
                  <a:lnTo>
                    <a:pt x="158" y="222"/>
                  </a:lnTo>
                  <a:lnTo>
                    <a:pt x="152" y="219"/>
                  </a:lnTo>
                  <a:lnTo>
                    <a:pt x="145" y="214"/>
                  </a:lnTo>
                  <a:lnTo>
                    <a:pt x="137" y="208"/>
                  </a:lnTo>
                  <a:lnTo>
                    <a:pt x="128" y="204"/>
                  </a:lnTo>
                  <a:lnTo>
                    <a:pt x="118" y="199"/>
                  </a:lnTo>
                  <a:lnTo>
                    <a:pt x="108" y="197"/>
                  </a:lnTo>
                  <a:lnTo>
                    <a:pt x="99" y="195"/>
                  </a:lnTo>
                  <a:lnTo>
                    <a:pt x="105" y="181"/>
                  </a:lnTo>
                  <a:lnTo>
                    <a:pt x="113" y="170"/>
                  </a:lnTo>
                  <a:lnTo>
                    <a:pt x="123" y="161"/>
                  </a:lnTo>
                  <a:lnTo>
                    <a:pt x="132" y="151"/>
                  </a:lnTo>
                  <a:lnTo>
                    <a:pt x="137" y="144"/>
                  </a:lnTo>
                  <a:lnTo>
                    <a:pt x="144" y="136"/>
                  </a:lnTo>
                  <a:lnTo>
                    <a:pt x="151" y="127"/>
                  </a:lnTo>
                  <a:lnTo>
                    <a:pt x="159" y="118"/>
                  </a:lnTo>
                  <a:lnTo>
                    <a:pt x="167" y="108"/>
                  </a:lnTo>
                  <a:lnTo>
                    <a:pt x="175" y="100"/>
                  </a:lnTo>
                  <a:lnTo>
                    <a:pt x="183" y="92"/>
                  </a:lnTo>
                  <a:lnTo>
                    <a:pt x="189" y="88"/>
                  </a:lnTo>
                  <a:lnTo>
                    <a:pt x="200" y="78"/>
                  </a:lnTo>
                  <a:lnTo>
                    <a:pt x="208" y="65"/>
                  </a:lnTo>
                  <a:lnTo>
                    <a:pt x="214" y="51"/>
                  </a:lnTo>
                  <a:lnTo>
                    <a:pt x="216" y="38"/>
                  </a:lnTo>
                  <a:lnTo>
                    <a:pt x="215" y="32"/>
                  </a:lnTo>
                  <a:lnTo>
                    <a:pt x="214" y="27"/>
                  </a:lnTo>
                  <a:lnTo>
                    <a:pt x="211" y="21"/>
                  </a:lnTo>
                  <a:lnTo>
                    <a:pt x="206" y="15"/>
                  </a:lnTo>
                  <a:lnTo>
                    <a:pt x="199" y="9"/>
                  </a:lnTo>
                  <a:lnTo>
                    <a:pt x="191" y="5"/>
                  </a:lnTo>
                  <a:lnTo>
                    <a:pt x="182" y="1"/>
                  </a:lnTo>
                  <a:lnTo>
                    <a:pt x="170" y="0"/>
                  </a:lnTo>
                  <a:close/>
                </a:path>
              </a:pathLst>
            </a:custGeom>
            <a:solidFill>
              <a:srgbClr val="844733"/>
            </a:solidFill>
            <a:ln w="9525">
              <a:noFill/>
              <a:round/>
              <a:headEnd/>
              <a:tailEnd/>
            </a:ln>
          </p:spPr>
          <p:txBody>
            <a:bodyPr/>
            <a:lstStyle/>
            <a:p>
              <a:endParaRPr lang="tr-TR"/>
            </a:p>
          </p:txBody>
        </p:sp>
        <p:sp>
          <p:nvSpPr>
            <p:cNvPr id="79" name="Freeform 143"/>
            <p:cNvSpPr>
              <a:spLocks/>
            </p:cNvSpPr>
            <p:nvPr/>
          </p:nvSpPr>
          <p:spPr bwMode="auto">
            <a:xfrm>
              <a:off x="1018" y="2641"/>
              <a:ext cx="9" cy="9"/>
            </a:xfrm>
            <a:custGeom>
              <a:avLst/>
              <a:gdLst/>
              <a:ahLst/>
              <a:cxnLst>
                <a:cxn ang="0">
                  <a:pos x="9" y="18"/>
                </a:cxn>
                <a:cxn ang="0">
                  <a:pos x="13" y="18"/>
                </a:cxn>
                <a:cxn ang="0">
                  <a:pos x="16" y="16"/>
                </a:cxn>
                <a:cxn ang="0">
                  <a:pos x="17" y="13"/>
                </a:cxn>
                <a:cxn ang="0">
                  <a:pos x="18" y="9"/>
                </a:cxn>
                <a:cxn ang="0">
                  <a:pos x="18" y="6"/>
                </a:cxn>
                <a:cxn ang="0">
                  <a:pos x="16" y="2"/>
                </a:cxn>
                <a:cxn ang="0">
                  <a:pos x="14" y="1"/>
                </a:cxn>
                <a:cxn ang="0">
                  <a:pos x="9" y="0"/>
                </a:cxn>
                <a:cxn ang="0">
                  <a:pos x="6" y="0"/>
                </a:cxn>
                <a:cxn ang="0">
                  <a:pos x="3" y="2"/>
                </a:cxn>
                <a:cxn ang="0">
                  <a:pos x="1" y="5"/>
                </a:cxn>
                <a:cxn ang="0">
                  <a:pos x="0" y="9"/>
                </a:cxn>
                <a:cxn ang="0">
                  <a:pos x="0" y="13"/>
                </a:cxn>
                <a:cxn ang="0">
                  <a:pos x="2" y="15"/>
                </a:cxn>
                <a:cxn ang="0">
                  <a:pos x="6" y="17"/>
                </a:cxn>
                <a:cxn ang="0">
                  <a:pos x="9" y="18"/>
                </a:cxn>
              </a:cxnLst>
              <a:rect l="0" t="0" r="r" b="b"/>
              <a:pathLst>
                <a:path w="18" h="18">
                  <a:moveTo>
                    <a:pt x="9" y="18"/>
                  </a:moveTo>
                  <a:lnTo>
                    <a:pt x="13" y="18"/>
                  </a:lnTo>
                  <a:lnTo>
                    <a:pt x="16" y="16"/>
                  </a:lnTo>
                  <a:lnTo>
                    <a:pt x="17" y="13"/>
                  </a:lnTo>
                  <a:lnTo>
                    <a:pt x="18" y="9"/>
                  </a:lnTo>
                  <a:lnTo>
                    <a:pt x="18" y="6"/>
                  </a:lnTo>
                  <a:lnTo>
                    <a:pt x="16" y="2"/>
                  </a:lnTo>
                  <a:lnTo>
                    <a:pt x="14" y="1"/>
                  </a:lnTo>
                  <a:lnTo>
                    <a:pt x="9" y="0"/>
                  </a:lnTo>
                  <a:lnTo>
                    <a:pt x="6" y="0"/>
                  </a:lnTo>
                  <a:lnTo>
                    <a:pt x="3" y="2"/>
                  </a:lnTo>
                  <a:lnTo>
                    <a:pt x="1" y="5"/>
                  </a:lnTo>
                  <a:lnTo>
                    <a:pt x="0" y="9"/>
                  </a:lnTo>
                  <a:lnTo>
                    <a:pt x="0" y="13"/>
                  </a:lnTo>
                  <a:lnTo>
                    <a:pt x="2" y="15"/>
                  </a:lnTo>
                  <a:lnTo>
                    <a:pt x="6" y="17"/>
                  </a:lnTo>
                  <a:lnTo>
                    <a:pt x="9" y="18"/>
                  </a:lnTo>
                  <a:close/>
                </a:path>
              </a:pathLst>
            </a:custGeom>
            <a:solidFill>
              <a:srgbClr val="844733"/>
            </a:solidFill>
            <a:ln w="9525">
              <a:noFill/>
              <a:round/>
              <a:headEnd/>
              <a:tailEnd/>
            </a:ln>
          </p:spPr>
          <p:txBody>
            <a:bodyPr/>
            <a:lstStyle/>
            <a:p>
              <a:endParaRPr lang="tr-TR"/>
            </a:p>
          </p:txBody>
        </p:sp>
        <p:sp>
          <p:nvSpPr>
            <p:cNvPr id="80" name="Freeform 144"/>
            <p:cNvSpPr>
              <a:spLocks/>
            </p:cNvSpPr>
            <p:nvPr/>
          </p:nvSpPr>
          <p:spPr bwMode="auto">
            <a:xfrm>
              <a:off x="975" y="2521"/>
              <a:ext cx="10" cy="10"/>
            </a:xfrm>
            <a:custGeom>
              <a:avLst/>
              <a:gdLst/>
              <a:ahLst/>
              <a:cxnLst>
                <a:cxn ang="0">
                  <a:pos x="9" y="20"/>
                </a:cxn>
                <a:cxn ang="0">
                  <a:pos x="14" y="19"/>
                </a:cxn>
                <a:cxn ang="0">
                  <a:pos x="16" y="18"/>
                </a:cxn>
                <a:cxn ang="0">
                  <a:pos x="18" y="14"/>
                </a:cxn>
                <a:cxn ang="0">
                  <a:pos x="19" y="11"/>
                </a:cxn>
                <a:cxn ang="0">
                  <a:pos x="18" y="7"/>
                </a:cxn>
                <a:cxn ang="0">
                  <a:pos x="17" y="4"/>
                </a:cxn>
                <a:cxn ang="0">
                  <a:pos x="14" y="2"/>
                </a:cxn>
                <a:cxn ang="0">
                  <a:pos x="10" y="0"/>
                </a:cxn>
                <a:cxn ang="0">
                  <a:pos x="5" y="2"/>
                </a:cxn>
                <a:cxn ang="0">
                  <a:pos x="3" y="3"/>
                </a:cxn>
                <a:cxn ang="0">
                  <a:pos x="1" y="6"/>
                </a:cxn>
                <a:cxn ang="0">
                  <a:pos x="0" y="10"/>
                </a:cxn>
                <a:cxn ang="0">
                  <a:pos x="1" y="14"/>
                </a:cxn>
                <a:cxn ang="0">
                  <a:pos x="3" y="17"/>
                </a:cxn>
                <a:cxn ang="0">
                  <a:pos x="5" y="19"/>
                </a:cxn>
                <a:cxn ang="0">
                  <a:pos x="9" y="20"/>
                </a:cxn>
              </a:cxnLst>
              <a:rect l="0" t="0" r="r" b="b"/>
              <a:pathLst>
                <a:path w="19" h="20">
                  <a:moveTo>
                    <a:pt x="9" y="20"/>
                  </a:moveTo>
                  <a:lnTo>
                    <a:pt x="14" y="19"/>
                  </a:lnTo>
                  <a:lnTo>
                    <a:pt x="16" y="18"/>
                  </a:lnTo>
                  <a:lnTo>
                    <a:pt x="18" y="14"/>
                  </a:lnTo>
                  <a:lnTo>
                    <a:pt x="19" y="11"/>
                  </a:lnTo>
                  <a:lnTo>
                    <a:pt x="18" y="7"/>
                  </a:lnTo>
                  <a:lnTo>
                    <a:pt x="17" y="4"/>
                  </a:lnTo>
                  <a:lnTo>
                    <a:pt x="14" y="2"/>
                  </a:lnTo>
                  <a:lnTo>
                    <a:pt x="10" y="0"/>
                  </a:lnTo>
                  <a:lnTo>
                    <a:pt x="5" y="2"/>
                  </a:lnTo>
                  <a:lnTo>
                    <a:pt x="3" y="3"/>
                  </a:lnTo>
                  <a:lnTo>
                    <a:pt x="1" y="6"/>
                  </a:lnTo>
                  <a:lnTo>
                    <a:pt x="0" y="10"/>
                  </a:lnTo>
                  <a:lnTo>
                    <a:pt x="1" y="14"/>
                  </a:lnTo>
                  <a:lnTo>
                    <a:pt x="3" y="17"/>
                  </a:lnTo>
                  <a:lnTo>
                    <a:pt x="5" y="19"/>
                  </a:lnTo>
                  <a:lnTo>
                    <a:pt x="9" y="20"/>
                  </a:lnTo>
                  <a:close/>
                </a:path>
              </a:pathLst>
            </a:custGeom>
            <a:solidFill>
              <a:srgbClr val="844733"/>
            </a:solidFill>
            <a:ln w="9525">
              <a:noFill/>
              <a:round/>
              <a:headEnd/>
              <a:tailEnd/>
            </a:ln>
          </p:spPr>
          <p:txBody>
            <a:bodyPr/>
            <a:lstStyle/>
            <a:p>
              <a:endParaRPr lang="tr-TR"/>
            </a:p>
          </p:txBody>
        </p:sp>
        <p:sp>
          <p:nvSpPr>
            <p:cNvPr id="81" name="Freeform 145"/>
            <p:cNvSpPr>
              <a:spLocks/>
            </p:cNvSpPr>
            <p:nvPr/>
          </p:nvSpPr>
          <p:spPr bwMode="auto">
            <a:xfrm>
              <a:off x="912" y="2502"/>
              <a:ext cx="97" cy="96"/>
            </a:xfrm>
            <a:custGeom>
              <a:avLst/>
              <a:gdLst/>
              <a:ahLst/>
              <a:cxnLst>
                <a:cxn ang="0">
                  <a:pos x="0" y="157"/>
                </a:cxn>
                <a:cxn ang="0">
                  <a:pos x="6" y="163"/>
                </a:cxn>
                <a:cxn ang="0">
                  <a:pos x="15" y="170"/>
                </a:cxn>
                <a:cxn ang="0">
                  <a:pos x="25" y="174"/>
                </a:cxn>
                <a:cxn ang="0">
                  <a:pos x="38" y="180"/>
                </a:cxn>
                <a:cxn ang="0">
                  <a:pos x="51" y="185"/>
                </a:cxn>
                <a:cxn ang="0">
                  <a:pos x="63" y="188"/>
                </a:cxn>
                <a:cxn ang="0">
                  <a:pos x="75" y="192"/>
                </a:cxn>
                <a:cxn ang="0">
                  <a:pos x="84" y="194"/>
                </a:cxn>
                <a:cxn ang="0">
                  <a:pos x="97" y="181"/>
                </a:cxn>
                <a:cxn ang="0">
                  <a:pos x="113" y="164"/>
                </a:cxn>
                <a:cxn ang="0">
                  <a:pos x="130" y="146"/>
                </a:cxn>
                <a:cxn ang="0">
                  <a:pos x="147" y="126"/>
                </a:cxn>
                <a:cxn ang="0">
                  <a:pos x="165" y="106"/>
                </a:cxn>
                <a:cxn ang="0">
                  <a:pos x="179" y="88"/>
                </a:cxn>
                <a:cxn ang="0">
                  <a:pos x="189" y="73"/>
                </a:cxn>
                <a:cxn ang="0">
                  <a:pos x="194" y="62"/>
                </a:cxn>
                <a:cxn ang="0">
                  <a:pos x="195" y="52"/>
                </a:cxn>
                <a:cxn ang="0">
                  <a:pos x="195" y="42"/>
                </a:cxn>
                <a:cxn ang="0">
                  <a:pos x="194" y="33"/>
                </a:cxn>
                <a:cxn ang="0">
                  <a:pos x="191" y="25"/>
                </a:cxn>
                <a:cxn ang="0">
                  <a:pos x="187" y="17"/>
                </a:cxn>
                <a:cxn ang="0">
                  <a:pos x="181" y="11"/>
                </a:cxn>
                <a:cxn ang="0">
                  <a:pos x="172" y="5"/>
                </a:cxn>
                <a:cxn ang="0">
                  <a:pos x="160" y="2"/>
                </a:cxn>
                <a:cxn ang="0">
                  <a:pos x="147" y="0"/>
                </a:cxn>
                <a:cxn ang="0">
                  <a:pos x="135" y="2"/>
                </a:cxn>
                <a:cxn ang="0">
                  <a:pos x="123" y="4"/>
                </a:cxn>
                <a:cxn ang="0">
                  <a:pos x="113" y="9"/>
                </a:cxn>
                <a:cxn ang="0">
                  <a:pos x="104" y="13"/>
                </a:cxn>
                <a:cxn ang="0">
                  <a:pos x="96" y="19"/>
                </a:cxn>
                <a:cxn ang="0">
                  <a:pos x="89" y="26"/>
                </a:cxn>
                <a:cxn ang="0">
                  <a:pos x="83" y="32"/>
                </a:cxn>
                <a:cxn ang="0">
                  <a:pos x="76" y="41"/>
                </a:cxn>
                <a:cxn ang="0">
                  <a:pos x="66" y="57"/>
                </a:cxn>
                <a:cxn ang="0">
                  <a:pos x="52" y="75"/>
                </a:cxn>
                <a:cxn ang="0">
                  <a:pos x="38" y="95"/>
                </a:cxn>
                <a:cxn ang="0">
                  <a:pos x="24" y="116"/>
                </a:cxn>
                <a:cxn ang="0">
                  <a:pos x="13" y="134"/>
                </a:cxn>
                <a:cxn ang="0">
                  <a:pos x="5" y="148"/>
                </a:cxn>
                <a:cxn ang="0">
                  <a:pos x="0" y="157"/>
                </a:cxn>
              </a:cxnLst>
              <a:rect l="0" t="0" r="r" b="b"/>
              <a:pathLst>
                <a:path w="195" h="194">
                  <a:moveTo>
                    <a:pt x="0" y="157"/>
                  </a:moveTo>
                  <a:lnTo>
                    <a:pt x="6" y="163"/>
                  </a:lnTo>
                  <a:lnTo>
                    <a:pt x="15" y="170"/>
                  </a:lnTo>
                  <a:lnTo>
                    <a:pt x="25" y="174"/>
                  </a:lnTo>
                  <a:lnTo>
                    <a:pt x="38" y="180"/>
                  </a:lnTo>
                  <a:lnTo>
                    <a:pt x="51" y="185"/>
                  </a:lnTo>
                  <a:lnTo>
                    <a:pt x="63" y="188"/>
                  </a:lnTo>
                  <a:lnTo>
                    <a:pt x="75" y="192"/>
                  </a:lnTo>
                  <a:lnTo>
                    <a:pt x="84" y="194"/>
                  </a:lnTo>
                  <a:lnTo>
                    <a:pt x="97" y="181"/>
                  </a:lnTo>
                  <a:lnTo>
                    <a:pt x="113" y="164"/>
                  </a:lnTo>
                  <a:lnTo>
                    <a:pt x="130" y="146"/>
                  </a:lnTo>
                  <a:lnTo>
                    <a:pt x="147" y="126"/>
                  </a:lnTo>
                  <a:lnTo>
                    <a:pt x="165" y="106"/>
                  </a:lnTo>
                  <a:lnTo>
                    <a:pt x="179" y="88"/>
                  </a:lnTo>
                  <a:lnTo>
                    <a:pt x="189" y="73"/>
                  </a:lnTo>
                  <a:lnTo>
                    <a:pt x="194" y="62"/>
                  </a:lnTo>
                  <a:lnTo>
                    <a:pt x="195" y="52"/>
                  </a:lnTo>
                  <a:lnTo>
                    <a:pt x="195" y="42"/>
                  </a:lnTo>
                  <a:lnTo>
                    <a:pt x="194" y="33"/>
                  </a:lnTo>
                  <a:lnTo>
                    <a:pt x="191" y="25"/>
                  </a:lnTo>
                  <a:lnTo>
                    <a:pt x="187" y="17"/>
                  </a:lnTo>
                  <a:lnTo>
                    <a:pt x="181" y="11"/>
                  </a:lnTo>
                  <a:lnTo>
                    <a:pt x="172" y="5"/>
                  </a:lnTo>
                  <a:lnTo>
                    <a:pt x="160" y="2"/>
                  </a:lnTo>
                  <a:lnTo>
                    <a:pt x="147" y="0"/>
                  </a:lnTo>
                  <a:lnTo>
                    <a:pt x="135" y="2"/>
                  </a:lnTo>
                  <a:lnTo>
                    <a:pt x="123" y="4"/>
                  </a:lnTo>
                  <a:lnTo>
                    <a:pt x="113" y="9"/>
                  </a:lnTo>
                  <a:lnTo>
                    <a:pt x="104" y="13"/>
                  </a:lnTo>
                  <a:lnTo>
                    <a:pt x="96" y="19"/>
                  </a:lnTo>
                  <a:lnTo>
                    <a:pt x="89" y="26"/>
                  </a:lnTo>
                  <a:lnTo>
                    <a:pt x="83" y="32"/>
                  </a:lnTo>
                  <a:lnTo>
                    <a:pt x="76" y="41"/>
                  </a:lnTo>
                  <a:lnTo>
                    <a:pt x="66" y="57"/>
                  </a:lnTo>
                  <a:lnTo>
                    <a:pt x="52" y="75"/>
                  </a:lnTo>
                  <a:lnTo>
                    <a:pt x="38" y="95"/>
                  </a:lnTo>
                  <a:lnTo>
                    <a:pt x="24" y="116"/>
                  </a:lnTo>
                  <a:lnTo>
                    <a:pt x="13" y="134"/>
                  </a:lnTo>
                  <a:lnTo>
                    <a:pt x="5" y="148"/>
                  </a:lnTo>
                  <a:lnTo>
                    <a:pt x="0" y="157"/>
                  </a:lnTo>
                  <a:close/>
                </a:path>
              </a:pathLst>
            </a:custGeom>
            <a:solidFill>
              <a:srgbClr val="FFDD7F"/>
            </a:solidFill>
            <a:ln w="9525">
              <a:noFill/>
              <a:round/>
              <a:headEnd/>
              <a:tailEnd/>
            </a:ln>
          </p:spPr>
          <p:txBody>
            <a:bodyPr/>
            <a:lstStyle/>
            <a:p>
              <a:endParaRPr lang="tr-TR"/>
            </a:p>
          </p:txBody>
        </p:sp>
        <p:sp>
          <p:nvSpPr>
            <p:cNvPr id="82" name="Freeform 146"/>
            <p:cNvSpPr>
              <a:spLocks/>
            </p:cNvSpPr>
            <p:nvPr/>
          </p:nvSpPr>
          <p:spPr bwMode="auto">
            <a:xfrm>
              <a:off x="891" y="2692"/>
              <a:ext cx="210" cy="246"/>
            </a:xfrm>
            <a:custGeom>
              <a:avLst/>
              <a:gdLst/>
              <a:ahLst/>
              <a:cxnLst>
                <a:cxn ang="0">
                  <a:pos x="21" y="126"/>
                </a:cxn>
                <a:cxn ang="0">
                  <a:pos x="6" y="104"/>
                </a:cxn>
                <a:cxn ang="0">
                  <a:pos x="0" y="79"/>
                </a:cxn>
                <a:cxn ang="0">
                  <a:pos x="5" y="52"/>
                </a:cxn>
                <a:cxn ang="0">
                  <a:pos x="22" y="27"/>
                </a:cxn>
                <a:cxn ang="0">
                  <a:pos x="48" y="11"/>
                </a:cxn>
                <a:cxn ang="0">
                  <a:pos x="76" y="1"/>
                </a:cxn>
                <a:cxn ang="0">
                  <a:pos x="110" y="0"/>
                </a:cxn>
                <a:cxn ang="0">
                  <a:pos x="147" y="5"/>
                </a:cxn>
                <a:cxn ang="0">
                  <a:pos x="187" y="14"/>
                </a:cxn>
                <a:cxn ang="0">
                  <a:pos x="230" y="26"/>
                </a:cxn>
                <a:cxn ang="0">
                  <a:pos x="273" y="38"/>
                </a:cxn>
                <a:cxn ang="0">
                  <a:pos x="303" y="46"/>
                </a:cxn>
                <a:cxn ang="0">
                  <a:pos x="322" y="52"/>
                </a:cxn>
                <a:cxn ang="0">
                  <a:pos x="340" y="57"/>
                </a:cxn>
                <a:cxn ang="0">
                  <a:pos x="357" y="61"/>
                </a:cxn>
                <a:cxn ang="0">
                  <a:pos x="372" y="64"/>
                </a:cxn>
                <a:cxn ang="0">
                  <a:pos x="387" y="68"/>
                </a:cxn>
                <a:cxn ang="0">
                  <a:pos x="401" y="75"/>
                </a:cxn>
                <a:cxn ang="0">
                  <a:pos x="413" y="83"/>
                </a:cxn>
                <a:cxn ang="0">
                  <a:pos x="422" y="98"/>
                </a:cxn>
                <a:cxn ang="0">
                  <a:pos x="417" y="127"/>
                </a:cxn>
                <a:cxn ang="0">
                  <a:pos x="402" y="158"/>
                </a:cxn>
                <a:cxn ang="0">
                  <a:pos x="389" y="202"/>
                </a:cxn>
                <a:cxn ang="0">
                  <a:pos x="378" y="233"/>
                </a:cxn>
                <a:cxn ang="0">
                  <a:pos x="352" y="310"/>
                </a:cxn>
                <a:cxn ang="0">
                  <a:pos x="316" y="408"/>
                </a:cxn>
                <a:cxn ang="0">
                  <a:pos x="288" y="481"/>
                </a:cxn>
                <a:cxn ang="0">
                  <a:pos x="278" y="490"/>
                </a:cxn>
                <a:cxn ang="0">
                  <a:pos x="270" y="467"/>
                </a:cxn>
                <a:cxn ang="0">
                  <a:pos x="266" y="434"/>
                </a:cxn>
                <a:cxn ang="0">
                  <a:pos x="271" y="377"/>
                </a:cxn>
                <a:cxn ang="0">
                  <a:pos x="273" y="334"/>
                </a:cxn>
                <a:cxn ang="0">
                  <a:pos x="275" y="270"/>
                </a:cxn>
                <a:cxn ang="0">
                  <a:pos x="288" y="202"/>
                </a:cxn>
                <a:cxn ang="0">
                  <a:pos x="306" y="166"/>
                </a:cxn>
                <a:cxn ang="0">
                  <a:pos x="309" y="152"/>
                </a:cxn>
                <a:cxn ang="0">
                  <a:pos x="295" y="149"/>
                </a:cxn>
                <a:cxn ang="0">
                  <a:pos x="277" y="147"/>
                </a:cxn>
                <a:cxn ang="0">
                  <a:pos x="250" y="148"/>
                </a:cxn>
                <a:cxn ang="0">
                  <a:pos x="219" y="150"/>
                </a:cxn>
                <a:cxn ang="0">
                  <a:pos x="193" y="152"/>
                </a:cxn>
                <a:cxn ang="0">
                  <a:pos x="175" y="153"/>
                </a:cxn>
                <a:cxn ang="0">
                  <a:pos x="156" y="153"/>
                </a:cxn>
                <a:cxn ang="0">
                  <a:pos x="133" y="153"/>
                </a:cxn>
                <a:cxn ang="0">
                  <a:pos x="114" y="152"/>
                </a:cxn>
                <a:cxn ang="0">
                  <a:pos x="102" y="152"/>
                </a:cxn>
                <a:cxn ang="0">
                  <a:pos x="83" y="150"/>
                </a:cxn>
                <a:cxn ang="0">
                  <a:pos x="61" y="147"/>
                </a:cxn>
                <a:cxn ang="0">
                  <a:pos x="41" y="140"/>
                </a:cxn>
              </a:cxnLst>
              <a:rect l="0" t="0" r="r" b="b"/>
              <a:pathLst>
                <a:path w="422" h="493">
                  <a:moveTo>
                    <a:pt x="33" y="135"/>
                  </a:moveTo>
                  <a:lnTo>
                    <a:pt x="21" y="126"/>
                  </a:lnTo>
                  <a:lnTo>
                    <a:pt x="13" y="117"/>
                  </a:lnTo>
                  <a:lnTo>
                    <a:pt x="6" y="104"/>
                  </a:lnTo>
                  <a:lnTo>
                    <a:pt x="2" y="92"/>
                  </a:lnTo>
                  <a:lnTo>
                    <a:pt x="0" y="79"/>
                  </a:lnTo>
                  <a:lnTo>
                    <a:pt x="0" y="66"/>
                  </a:lnTo>
                  <a:lnTo>
                    <a:pt x="5" y="52"/>
                  </a:lnTo>
                  <a:lnTo>
                    <a:pt x="12" y="39"/>
                  </a:lnTo>
                  <a:lnTo>
                    <a:pt x="22" y="27"/>
                  </a:lnTo>
                  <a:lnTo>
                    <a:pt x="34" y="18"/>
                  </a:lnTo>
                  <a:lnTo>
                    <a:pt x="48" y="11"/>
                  </a:lnTo>
                  <a:lnTo>
                    <a:pt x="61" y="5"/>
                  </a:lnTo>
                  <a:lnTo>
                    <a:pt x="76" y="1"/>
                  </a:lnTo>
                  <a:lnTo>
                    <a:pt x="93" y="0"/>
                  </a:lnTo>
                  <a:lnTo>
                    <a:pt x="110" y="0"/>
                  </a:lnTo>
                  <a:lnTo>
                    <a:pt x="128" y="3"/>
                  </a:lnTo>
                  <a:lnTo>
                    <a:pt x="147" y="5"/>
                  </a:lnTo>
                  <a:lnTo>
                    <a:pt x="166" y="10"/>
                  </a:lnTo>
                  <a:lnTo>
                    <a:pt x="187" y="14"/>
                  </a:lnTo>
                  <a:lnTo>
                    <a:pt x="208" y="20"/>
                  </a:lnTo>
                  <a:lnTo>
                    <a:pt x="230" y="26"/>
                  </a:lnTo>
                  <a:lnTo>
                    <a:pt x="250" y="31"/>
                  </a:lnTo>
                  <a:lnTo>
                    <a:pt x="273" y="38"/>
                  </a:lnTo>
                  <a:lnTo>
                    <a:pt x="295" y="44"/>
                  </a:lnTo>
                  <a:lnTo>
                    <a:pt x="303" y="46"/>
                  </a:lnTo>
                  <a:lnTo>
                    <a:pt x="313" y="49"/>
                  </a:lnTo>
                  <a:lnTo>
                    <a:pt x="322" y="52"/>
                  </a:lnTo>
                  <a:lnTo>
                    <a:pt x="331" y="54"/>
                  </a:lnTo>
                  <a:lnTo>
                    <a:pt x="340" y="57"/>
                  </a:lnTo>
                  <a:lnTo>
                    <a:pt x="349" y="59"/>
                  </a:lnTo>
                  <a:lnTo>
                    <a:pt x="357" y="61"/>
                  </a:lnTo>
                  <a:lnTo>
                    <a:pt x="366" y="62"/>
                  </a:lnTo>
                  <a:lnTo>
                    <a:pt x="372" y="64"/>
                  </a:lnTo>
                  <a:lnTo>
                    <a:pt x="381" y="66"/>
                  </a:lnTo>
                  <a:lnTo>
                    <a:pt x="387" y="68"/>
                  </a:lnTo>
                  <a:lnTo>
                    <a:pt x="396" y="72"/>
                  </a:lnTo>
                  <a:lnTo>
                    <a:pt x="401" y="75"/>
                  </a:lnTo>
                  <a:lnTo>
                    <a:pt x="408" y="80"/>
                  </a:lnTo>
                  <a:lnTo>
                    <a:pt x="413" y="83"/>
                  </a:lnTo>
                  <a:lnTo>
                    <a:pt x="417" y="88"/>
                  </a:lnTo>
                  <a:lnTo>
                    <a:pt x="422" y="98"/>
                  </a:lnTo>
                  <a:lnTo>
                    <a:pt x="422" y="112"/>
                  </a:lnTo>
                  <a:lnTo>
                    <a:pt x="417" y="127"/>
                  </a:lnTo>
                  <a:lnTo>
                    <a:pt x="410" y="141"/>
                  </a:lnTo>
                  <a:lnTo>
                    <a:pt x="402" y="158"/>
                  </a:lnTo>
                  <a:lnTo>
                    <a:pt x="394" y="180"/>
                  </a:lnTo>
                  <a:lnTo>
                    <a:pt x="389" y="202"/>
                  </a:lnTo>
                  <a:lnTo>
                    <a:pt x="384" y="217"/>
                  </a:lnTo>
                  <a:lnTo>
                    <a:pt x="378" y="233"/>
                  </a:lnTo>
                  <a:lnTo>
                    <a:pt x="367" y="265"/>
                  </a:lnTo>
                  <a:lnTo>
                    <a:pt x="352" y="310"/>
                  </a:lnTo>
                  <a:lnTo>
                    <a:pt x="334" y="359"/>
                  </a:lnTo>
                  <a:lnTo>
                    <a:pt x="316" y="408"/>
                  </a:lnTo>
                  <a:lnTo>
                    <a:pt x="301" y="450"/>
                  </a:lnTo>
                  <a:lnTo>
                    <a:pt x="288" y="481"/>
                  </a:lnTo>
                  <a:lnTo>
                    <a:pt x="283" y="493"/>
                  </a:lnTo>
                  <a:lnTo>
                    <a:pt x="278" y="490"/>
                  </a:lnTo>
                  <a:lnTo>
                    <a:pt x="273" y="480"/>
                  </a:lnTo>
                  <a:lnTo>
                    <a:pt x="270" y="467"/>
                  </a:lnTo>
                  <a:lnTo>
                    <a:pt x="268" y="454"/>
                  </a:lnTo>
                  <a:lnTo>
                    <a:pt x="266" y="434"/>
                  </a:lnTo>
                  <a:lnTo>
                    <a:pt x="269" y="406"/>
                  </a:lnTo>
                  <a:lnTo>
                    <a:pt x="271" y="377"/>
                  </a:lnTo>
                  <a:lnTo>
                    <a:pt x="273" y="355"/>
                  </a:lnTo>
                  <a:lnTo>
                    <a:pt x="273" y="334"/>
                  </a:lnTo>
                  <a:lnTo>
                    <a:pt x="273" y="304"/>
                  </a:lnTo>
                  <a:lnTo>
                    <a:pt x="275" y="270"/>
                  </a:lnTo>
                  <a:lnTo>
                    <a:pt x="279" y="233"/>
                  </a:lnTo>
                  <a:lnTo>
                    <a:pt x="288" y="202"/>
                  </a:lnTo>
                  <a:lnTo>
                    <a:pt x="298" y="180"/>
                  </a:lnTo>
                  <a:lnTo>
                    <a:pt x="306" y="166"/>
                  </a:lnTo>
                  <a:lnTo>
                    <a:pt x="310" y="158"/>
                  </a:lnTo>
                  <a:lnTo>
                    <a:pt x="309" y="152"/>
                  </a:lnTo>
                  <a:lnTo>
                    <a:pt x="303" y="150"/>
                  </a:lnTo>
                  <a:lnTo>
                    <a:pt x="295" y="149"/>
                  </a:lnTo>
                  <a:lnTo>
                    <a:pt x="286" y="148"/>
                  </a:lnTo>
                  <a:lnTo>
                    <a:pt x="277" y="147"/>
                  </a:lnTo>
                  <a:lnTo>
                    <a:pt x="264" y="147"/>
                  </a:lnTo>
                  <a:lnTo>
                    <a:pt x="250" y="148"/>
                  </a:lnTo>
                  <a:lnTo>
                    <a:pt x="234" y="149"/>
                  </a:lnTo>
                  <a:lnTo>
                    <a:pt x="219" y="150"/>
                  </a:lnTo>
                  <a:lnTo>
                    <a:pt x="204" y="151"/>
                  </a:lnTo>
                  <a:lnTo>
                    <a:pt x="193" y="152"/>
                  </a:lnTo>
                  <a:lnTo>
                    <a:pt x="184" y="153"/>
                  </a:lnTo>
                  <a:lnTo>
                    <a:pt x="175" y="153"/>
                  </a:lnTo>
                  <a:lnTo>
                    <a:pt x="166" y="153"/>
                  </a:lnTo>
                  <a:lnTo>
                    <a:pt x="156" y="153"/>
                  </a:lnTo>
                  <a:lnTo>
                    <a:pt x="144" y="153"/>
                  </a:lnTo>
                  <a:lnTo>
                    <a:pt x="133" y="153"/>
                  </a:lnTo>
                  <a:lnTo>
                    <a:pt x="124" y="152"/>
                  </a:lnTo>
                  <a:lnTo>
                    <a:pt x="114" y="152"/>
                  </a:lnTo>
                  <a:lnTo>
                    <a:pt x="109" y="152"/>
                  </a:lnTo>
                  <a:lnTo>
                    <a:pt x="102" y="152"/>
                  </a:lnTo>
                  <a:lnTo>
                    <a:pt x="93" y="151"/>
                  </a:lnTo>
                  <a:lnTo>
                    <a:pt x="83" y="150"/>
                  </a:lnTo>
                  <a:lnTo>
                    <a:pt x="73" y="149"/>
                  </a:lnTo>
                  <a:lnTo>
                    <a:pt x="61" y="147"/>
                  </a:lnTo>
                  <a:lnTo>
                    <a:pt x="51" y="143"/>
                  </a:lnTo>
                  <a:lnTo>
                    <a:pt x="41" y="140"/>
                  </a:lnTo>
                  <a:lnTo>
                    <a:pt x="33" y="135"/>
                  </a:lnTo>
                  <a:close/>
                </a:path>
              </a:pathLst>
            </a:custGeom>
            <a:solidFill>
              <a:srgbClr val="844733"/>
            </a:solidFill>
            <a:ln w="9525">
              <a:noFill/>
              <a:round/>
              <a:headEnd/>
              <a:tailEnd/>
            </a:ln>
          </p:spPr>
          <p:txBody>
            <a:bodyPr/>
            <a:lstStyle/>
            <a:p>
              <a:endParaRPr lang="tr-TR"/>
            </a:p>
          </p:txBody>
        </p:sp>
        <p:sp>
          <p:nvSpPr>
            <p:cNvPr id="83" name="Freeform 147"/>
            <p:cNvSpPr>
              <a:spLocks/>
            </p:cNvSpPr>
            <p:nvPr/>
          </p:nvSpPr>
          <p:spPr bwMode="auto">
            <a:xfrm>
              <a:off x="1027" y="2910"/>
              <a:ext cx="10" cy="10"/>
            </a:xfrm>
            <a:custGeom>
              <a:avLst/>
              <a:gdLst/>
              <a:ahLst/>
              <a:cxnLst>
                <a:cxn ang="0">
                  <a:pos x="18" y="16"/>
                </a:cxn>
                <a:cxn ang="0">
                  <a:pos x="20" y="12"/>
                </a:cxn>
                <a:cxn ang="0">
                  <a:pos x="20" y="9"/>
                </a:cxn>
                <a:cxn ang="0">
                  <a:pos x="19" y="5"/>
                </a:cxn>
                <a:cxn ang="0">
                  <a:pos x="17" y="2"/>
                </a:cxn>
                <a:cxn ang="0">
                  <a:pos x="13" y="0"/>
                </a:cxn>
                <a:cxn ang="0">
                  <a:pos x="10" y="0"/>
                </a:cxn>
                <a:cxn ang="0">
                  <a:pos x="6" y="2"/>
                </a:cxn>
                <a:cxn ang="0">
                  <a:pos x="3" y="4"/>
                </a:cxn>
                <a:cxn ang="0">
                  <a:pos x="0" y="8"/>
                </a:cxn>
                <a:cxn ang="0">
                  <a:pos x="0" y="11"/>
                </a:cxn>
                <a:cxn ang="0">
                  <a:pos x="3" y="15"/>
                </a:cxn>
                <a:cxn ang="0">
                  <a:pos x="5" y="18"/>
                </a:cxn>
                <a:cxn ang="0">
                  <a:pos x="8" y="19"/>
                </a:cxn>
                <a:cxn ang="0">
                  <a:pos x="12" y="19"/>
                </a:cxn>
                <a:cxn ang="0">
                  <a:pos x="15" y="18"/>
                </a:cxn>
                <a:cxn ang="0">
                  <a:pos x="18" y="16"/>
                </a:cxn>
              </a:cxnLst>
              <a:rect l="0" t="0" r="r" b="b"/>
              <a:pathLst>
                <a:path w="20" h="19">
                  <a:moveTo>
                    <a:pt x="18" y="16"/>
                  </a:moveTo>
                  <a:lnTo>
                    <a:pt x="20" y="12"/>
                  </a:lnTo>
                  <a:lnTo>
                    <a:pt x="20" y="9"/>
                  </a:lnTo>
                  <a:lnTo>
                    <a:pt x="19" y="5"/>
                  </a:lnTo>
                  <a:lnTo>
                    <a:pt x="17" y="2"/>
                  </a:lnTo>
                  <a:lnTo>
                    <a:pt x="13" y="0"/>
                  </a:lnTo>
                  <a:lnTo>
                    <a:pt x="10" y="0"/>
                  </a:lnTo>
                  <a:lnTo>
                    <a:pt x="6" y="2"/>
                  </a:lnTo>
                  <a:lnTo>
                    <a:pt x="3" y="4"/>
                  </a:lnTo>
                  <a:lnTo>
                    <a:pt x="0" y="8"/>
                  </a:lnTo>
                  <a:lnTo>
                    <a:pt x="0" y="11"/>
                  </a:lnTo>
                  <a:lnTo>
                    <a:pt x="3" y="15"/>
                  </a:lnTo>
                  <a:lnTo>
                    <a:pt x="5" y="18"/>
                  </a:lnTo>
                  <a:lnTo>
                    <a:pt x="8" y="19"/>
                  </a:lnTo>
                  <a:lnTo>
                    <a:pt x="12" y="19"/>
                  </a:lnTo>
                  <a:lnTo>
                    <a:pt x="15" y="18"/>
                  </a:lnTo>
                  <a:lnTo>
                    <a:pt x="18" y="16"/>
                  </a:lnTo>
                  <a:close/>
                </a:path>
              </a:pathLst>
            </a:custGeom>
            <a:solidFill>
              <a:srgbClr val="844733"/>
            </a:solidFill>
            <a:ln w="9525">
              <a:noFill/>
              <a:round/>
              <a:headEnd/>
              <a:tailEnd/>
            </a:ln>
          </p:spPr>
          <p:txBody>
            <a:bodyPr/>
            <a:lstStyle/>
            <a:p>
              <a:endParaRPr lang="tr-TR"/>
            </a:p>
          </p:txBody>
        </p:sp>
        <p:sp>
          <p:nvSpPr>
            <p:cNvPr id="84" name="Freeform 148"/>
            <p:cNvSpPr>
              <a:spLocks/>
            </p:cNvSpPr>
            <p:nvPr/>
          </p:nvSpPr>
          <p:spPr bwMode="auto">
            <a:xfrm>
              <a:off x="907" y="2726"/>
              <a:ext cx="10" cy="10"/>
            </a:xfrm>
            <a:custGeom>
              <a:avLst/>
              <a:gdLst/>
              <a:ahLst/>
              <a:cxnLst>
                <a:cxn ang="0">
                  <a:pos x="18" y="15"/>
                </a:cxn>
                <a:cxn ang="0">
                  <a:pos x="19" y="12"/>
                </a:cxn>
                <a:cxn ang="0">
                  <a:pos x="19" y="8"/>
                </a:cxn>
                <a:cxn ang="0">
                  <a:pos x="18" y="5"/>
                </a:cxn>
                <a:cxn ang="0">
                  <a:pos x="16" y="2"/>
                </a:cxn>
                <a:cxn ang="0">
                  <a:pos x="12" y="0"/>
                </a:cxn>
                <a:cxn ang="0">
                  <a:pos x="9" y="0"/>
                </a:cxn>
                <a:cxn ang="0">
                  <a:pos x="6" y="2"/>
                </a:cxn>
                <a:cxn ang="0">
                  <a:pos x="2" y="4"/>
                </a:cxn>
                <a:cxn ang="0">
                  <a:pos x="0" y="7"/>
                </a:cxn>
                <a:cxn ang="0">
                  <a:pos x="0" y="11"/>
                </a:cxn>
                <a:cxn ang="0">
                  <a:pos x="2" y="14"/>
                </a:cxn>
                <a:cxn ang="0">
                  <a:pos x="4" y="18"/>
                </a:cxn>
                <a:cxn ang="0">
                  <a:pos x="8" y="20"/>
                </a:cxn>
                <a:cxn ang="0">
                  <a:pos x="11" y="20"/>
                </a:cxn>
                <a:cxn ang="0">
                  <a:pos x="15" y="18"/>
                </a:cxn>
                <a:cxn ang="0">
                  <a:pos x="18" y="15"/>
                </a:cxn>
              </a:cxnLst>
              <a:rect l="0" t="0" r="r" b="b"/>
              <a:pathLst>
                <a:path w="19" h="20">
                  <a:moveTo>
                    <a:pt x="18" y="15"/>
                  </a:moveTo>
                  <a:lnTo>
                    <a:pt x="19" y="12"/>
                  </a:lnTo>
                  <a:lnTo>
                    <a:pt x="19" y="8"/>
                  </a:lnTo>
                  <a:lnTo>
                    <a:pt x="18" y="5"/>
                  </a:lnTo>
                  <a:lnTo>
                    <a:pt x="16" y="2"/>
                  </a:lnTo>
                  <a:lnTo>
                    <a:pt x="12" y="0"/>
                  </a:lnTo>
                  <a:lnTo>
                    <a:pt x="9" y="0"/>
                  </a:lnTo>
                  <a:lnTo>
                    <a:pt x="6" y="2"/>
                  </a:lnTo>
                  <a:lnTo>
                    <a:pt x="2" y="4"/>
                  </a:lnTo>
                  <a:lnTo>
                    <a:pt x="0" y="7"/>
                  </a:lnTo>
                  <a:lnTo>
                    <a:pt x="0" y="11"/>
                  </a:lnTo>
                  <a:lnTo>
                    <a:pt x="2" y="14"/>
                  </a:lnTo>
                  <a:lnTo>
                    <a:pt x="4" y="18"/>
                  </a:lnTo>
                  <a:lnTo>
                    <a:pt x="8" y="20"/>
                  </a:lnTo>
                  <a:lnTo>
                    <a:pt x="11" y="20"/>
                  </a:lnTo>
                  <a:lnTo>
                    <a:pt x="15" y="18"/>
                  </a:lnTo>
                  <a:lnTo>
                    <a:pt x="18" y="15"/>
                  </a:lnTo>
                  <a:close/>
                </a:path>
              </a:pathLst>
            </a:custGeom>
            <a:solidFill>
              <a:srgbClr val="844733"/>
            </a:solidFill>
            <a:ln w="9525">
              <a:noFill/>
              <a:round/>
              <a:headEnd/>
              <a:tailEnd/>
            </a:ln>
          </p:spPr>
          <p:txBody>
            <a:bodyPr/>
            <a:lstStyle/>
            <a:p>
              <a:endParaRPr lang="tr-TR"/>
            </a:p>
          </p:txBody>
        </p:sp>
        <p:sp>
          <p:nvSpPr>
            <p:cNvPr id="85" name="Freeform 149"/>
            <p:cNvSpPr>
              <a:spLocks/>
            </p:cNvSpPr>
            <p:nvPr/>
          </p:nvSpPr>
          <p:spPr bwMode="auto">
            <a:xfrm>
              <a:off x="1015" y="2905"/>
              <a:ext cx="86" cy="46"/>
            </a:xfrm>
            <a:custGeom>
              <a:avLst/>
              <a:gdLst/>
              <a:ahLst/>
              <a:cxnLst>
                <a:cxn ang="0">
                  <a:pos x="29" y="0"/>
                </a:cxn>
                <a:cxn ang="0">
                  <a:pos x="25" y="3"/>
                </a:cxn>
                <a:cxn ang="0">
                  <a:pos x="21" y="7"/>
                </a:cxn>
                <a:cxn ang="0">
                  <a:pos x="16" y="14"/>
                </a:cxn>
                <a:cxn ang="0">
                  <a:pos x="13" y="21"/>
                </a:cxn>
                <a:cxn ang="0">
                  <a:pos x="8" y="31"/>
                </a:cxn>
                <a:cxn ang="0">
                  <a:pos x="4" y="41"/>
                </a:cxn>
                <a:cxn ang="0">
                  <a:pos x="0" y="52"/>
                </a:cxn>
                <a:cxn ang="0">
                  <a:pos x="0" y="64"/>
                </a:cxn>
                <a:cxn ang="0">
                  <a:pos x="0" y="72"/>
                </a:cxn>
                <a:cxn ang="0">
                  <a:pos x="0" y="77"/>
                </a:cxn>
                <a:cxn ang="0">
                  <a:pos x="1" y="81"/>
                </a:cxn>
                <a:cxn ang="0">
                  <a:pos x="7" y="82"/>
                </a:cxn>
                <a:cxn ang="0">
                  <a:pos x="12" y="82"/>
                </a:cxn>
                <a:cxn ang="0">
                  <a:pos x="17" y="81"/>
                </a:cxn>
                <a:cxn ang="0">
                  <a:pos x="25" y="82"/>
                </a:cxn>
                <a:cxn ang="0">
                  <a:pos x="36" y="83"/>
                </a:cxn>
                <a:cxn ang="0">
                  <a:pos x="43" y="84"/>
                </a:cxn>
                <a:cxn ang="0">
                  <a:pos x="52" y="87"/>
                </a:cxn>
                <a:cxn ang="0">
                  <a:pos x="62" y="89"/>
                </a:cxn>
                <a:cxn ang="0">
                  <a:pos x="74" y="90"/>
                </a:cxn>
                <a:cxn ang="0">
                  <a:pos x="85" y="92"/>
                </a:cxn>
                <a:cxn ang="0">
                  <a:pos x="97" y="93"/>
                </a:cxn>
                <a:cxn ang="0">
                  <a:pos x="108" y="93"/>
                </a:cxn>
                <a:cxn ang="0">
                  <a:pos x="119" y="93"/>
                </a:cxn>
                <a:cxn ang="0">
                  <a:pos x="128" y="93"/>
                </a:cxn>
                <a:cxn ang="0">
                  <a:pos x="137" y="92"/>
                </a:cxn>
                <a:cxn ang="0">
                  <a:pos x="146" y="92"/>
                </a:cxn>
                <a:cxn ang="0">
                  <a:pos x="156" y="91"/>
                </a:cxn>
                <a:cxn ang="0">
                  <a:pos x="162" y="90"/>
                </a:cxn>
                <a:cxn ang="0">
                  <a:pos x="168" y="89"/>
                </a:cxn>
                <a:cxn ang="0">
                  <a:pos x="173" y="87"/>
                </a:cxn>
                <a:cxn ang="0">
                  <a:pos x="174" y="84"/>
                </a:cxn>
                <a:cxn ang="0">
                  <a:pos x="172" y="81"/>
                </a:cxn>
                <a:cxn ang="0">
                  <a:pos x="166" y="77"/>
                </a:cxn>
                <a:cxn ang="0">
                  <a:pos x="158" y="73"/>
                </a:cxn>
                <a:cxn ang="0">
                  <a:pos x="149" y="68"/>
                </a:cxn>
                <a:cxn ang="0">
                  <a:pos x="139" y="65"/>
                </a:cxn>
                <a:cxn ang="0">
                  <a:pos x="129" y="60"/>
                </a:cxn>
                <a:cxn ang="0">
                  <a:pos x="122" y="57"/>
                </a:cxn>
                <a:cxn ang="0">
                  <a:pos x="116" y="54"/>
                </a:cxn>
                <a:cxn ang="0">
                  <a:pos x="106" y="47"/>
                </a:cxn>
                <a:cxn ang="0">
                  <a:pos x="95" y="38"/>
                </a:cxn>
                <a:cxn ang="0">
                  <a:pos x="82" y="28"/>
                </a:cxn>
                <a:cxn ang="0">
                  <a:pos x="69" y="19"/>
                </a:cxn>
                <a:cxn ang="0">
                  <a:pos x="56" y="11"/>
                </a:cxn>
                <a:cxn ang="0">
                  <a:pos x="45" y="5"/>
                </a:cxn>
                <a:cxn ang="0">
                  <a:pos x="36" y="0"/>
                </a:cxn>
                <a:cxn ang="0">
                  <a:pos x="29" y="0"/>
                </a:cxn>
              </a:cxnLst>
              <a:rect l="0" t="0" r="r" b="b"/>
              <a:pathLst>
                <a:path w="174" h="93">
                  <a:moveTo>
                    <a:pt x="29" y="0"/>
                  </a:moveTo>
                  <a:lnTo>
                    <a:pt x="25" y="3"/>
                  </a:lnTo>
                  <a:lnTo>
                    <a:pt x="21" y="7"/>
                  </a:lnTo>
                  <a:lnTo>
                    <a:pt x="16" y="14"/>
                  </a:lnTo>
                  <a:lnTo>
                    <a:pt x="13" y="21"/>
                  </a:lnTo>
                  <a:lnTo>
                    <a:pt x="8" y="31"/>
                  </a:lnTo>
                  <a:lnTo>
                    <a:pt x="4" y="41"/>
                  </a:lnTo>
                  <a:lnTo>
                    <a:pt x="0" y="52"/>
                  </a:lnTo>
                  <a:lnTo>
                    <a:pt x="0" y="64"/>
                  </a:lnTo>
                  <a:lnTo>
                    <a:pt x="0" y="72"/>
                  </a:lnTo>
                  <a:lnTo>
                    <a:pt x="0" y="77"/>
                  </a:lnTo>
                  <a:lnTo>
                    <a:pt x="1" y="81"/>
                  </a:lnTo>
                  <a:lnTo>
                    <a:pt x="7" y="82"/>
                  </a:lnTo>
                  <a:lnTo>
                    <a:pt x="12" y="82"/>
                  </a:lnTo>
                  <a:lnTo>
                    <a:pt x="17" y="81"/>
                  </a:lnTo>
                  <a:lnTo>
                    <a:pt x="25" y="82"/>
                  </a:lnTo>
                  <a:lnTo>
                    <a:pt x="36" y="83"/>
                  </a:lnTo>
                  <a:lnTo>
                    <a:pt x="43" y="84"/>
                  </a:lnTo>
                  <a:lnTo>
                    <a:pt x="52" y="87"/>
                  </a:lnTo>
                  <a:lnTo>
                    <a:pt x="62" y="89"/>
                  </a:lnTo>
                  <a:lnTo>
                    <a:pt x="74" y="90"/>
                  </a:lnTo>
                  <a:lnTo>
                    <a:pt x="85" y="92"/>
                  </a:lnTo>
                  <a:lnTo>
                    <a:pt x="97" y="93"/>
                  </a:lnTo>
                  <a:lnTo>
                    <a:pt x="108" y="93"/>
                  </a:lnTo>
                  <a:lnTo>
                    <a:pt x="119" y="93"/>
                  </a:lnTo>
                  <a:lnTo>
                    <a:pt x="128" y="93"/>
                  </a:lnTo>
                  <a:lnTo>
                    <a:pt x="137" y="92"/>
                  </a:lnTo>
                  <a:lnTo>
                    <a:pt x="146" y="92"/>
                  </a:lnTo>
                  <a:lnTo>
                    <a:pt x="156" y="91"/>
                  </a:lnTo>
                  <a:lnTo>
                    <a:pt x="162" y="90"/>
                  </a:lnTo>
                  <a:lnTo>
                    <a:pt x="168" y="89"/>
                  </a:lnTo>
                  <a:lnTo>
                    <a:pt x="173" y="87"/>
                  </a:lnTo>
                  <a:lnTo>
                    <a:pt x="174" y="84"/>
                  </a:lnTo>
                  <a:lnTo>
                    <a:pt x="172" y="81"/>
                  </a:lnTo>
                  <a:lnTo>
                    <a:pt x="166" y="77"/>
                  </a:lnTo>
                  <a:lnTo>
                    <a:pt x="158" y="73"/>
                  </a:lnTo>
                  <a:lnTo>
                    <a:pt x="149" y="68"/>
                  </a:lnTo>
                  <a:lnTo>
                    <a:pt x="139" y="65"/>
                  </a:lnTo>
                  <a:lnTo>
                    <a:pt x="129" y="60"/>
                  </a:lnTo>
                  <a:lnTo>
                    <a:pt x="122" y="57"/>
                  </a:lnTo>
                  <a:lnTo>
                    <a:pt x="116" y="54"/>
                  </a:lnTo>
                  <a:lnTo>
                    <a:pt x="106" y="47"/>
                  </a:lnTo>
                  <a:lnTo>
                    <a:pt x="95" y="38"/>
                  </a:lnTo>
                  <a:lnTo>
                    <a:pt x="82" y="28"/>
                  </a:lnTo>
                  <a:lnTo>
                    <a:pt x="69" y="19"/>
                  </a:lnTo>
                  <a:lnTo>
                    <a:pt x="56" y="11"/>
                  </a:lnTo>
                  <a:lnTo>
                    <a:pt x="45" y="5"/>
                  </a:lnTo>
                  <a:lnTo>
                    <a:pt x="36" y="0"/>
                  </a:lnTo>
                  <a:lnTo>
                    <a:pt x="29" y="0"/>
                  </a:lnTo>
                  <a:close/>
                </a:path>
              </a:pathLst>
            </a:custGeom>
            <a:solidFill>
              <a:srgbClr val="844733"/>
            </a:solidFill>
            <a:ln w="9525">
              <a:noFill/>
              <a:round/>
              <a:headEnd/>
              <a:tailEnd/>
            </a:ln>
          </p:spPr>
          <p:txBody>
            <a:bodyPr/>
            <a:lstStyle/>
            <a:p>
              <a:endParaRPr lang="tr-TR"/>
            </a:p>
          </p:txBody>
        </p:sp>
        <p:sp>
          <p:nvSpPr>
            <p:cNvPr id="86" name="Freeform 150"/>
            <p:cNvSpPr>
              <a:spLocks/>
            </p:cNvSpPr>
            <p:nvPr/>
          </p:nvSpPr>
          <p:spPr bwMode="auto">
            <a:xfrm>
              <a:off x="1027" y="2910"/>
              <a:ext cx="10" cy="10"/>
            </a:xfrm>
            <a:custGeom>
              <a:avLst/>
              <a:gdLst/>
              <a:ahLst/>
              <a:cxnLst>
                <a:cxn ang="0">
                  <a:pos x="14" y="19"/>
                </a:cxn>
                <a:cxn ang="0">
                  <a:pos x="18" y="17"/>
                </a:cxn>
                <a:cxn ang="0">
                  <a:pos x="19" y="14"/>
                </a:cxn>
                <a:cxn ang="0">
                  <a:pos x="20" y="10"/>
                </a:cxn>
                <a:cxn ang="0">
                  <a:pos x="20" y="7"/>
                </a:cxn>
                <a:cxn ang="0">
                  <a:pos x="18" y="3"/>
                </a:cxn>
                <a:cxn ang="0">
                  <a:pos x="14" y="1"/>
                </a:cxn>
                <a:cxn ang="0">
                  <a:pos x="11" y="0"/>
                </a:cxn>
                <a:cxn ang="0">
                  <a:pos x="7" y="1"/>
                </a:cxn>
                <a:cxn ang="0">
                  <a:pos x="4" y="2"/>
                </a:cxn>
                <a:cxn ang="0">
                  <a:pos x="2" y="5"/>
                </a:cxn>
                <a:cxn ang="0">
                  <a:pos x="0" y="9"/>
                </a:cxn>
                <a:cxn ang="0">
                  <a:pos x="2" y="14"/>
                </a:cxn>
                <a:cxn ang="0">
                  <a:pos x="3" y="17"/>
                </a:cxn>
                <a:cxn ang="0">
                  <a:pos x="6" y="18"/>
                </a:cxn>
                <a:cxn ang="0">
                  <a:pos x="10" y="19"/>
                </a:cxn>
                <a:cxn ang="0">
                  <a:pos x="14" y="19"/>
                </a:cxn>
              </a:cxnLst>
              <a:rect l="0" t="0" r="r" b="b"/>
              <a:pathLst>
                <a:path w="20" h="19">
                  <a:moveTo>
                    <a:pt x="14" y="19"/>
                  </a:moveTo>
                  <a:lnTo>
                    <a:pt x="18" y="17"/>
                  </a:lnTo>
                  <a:lnTo>
                    <a:pt x="19" y="14"/>
                  </a:lnTo>
                  <a:lnTo>
                    <a:pt x="20" y="10"/>
                  </a:lnTo>
                  <a:lnTo>
                    <a:pt x="20" y="7"/>
                  </a:lnTo>
                  <a:lnTo>
                    <a:pt x="18" y="3"/>
                  </a:lnTo>
                  <a:lnTo>
                    <a:pt x="14" y="1"/>
                  </a:lnTo>
                  <a:lnTo>
                    <a:pt x="11" y="0"/>
                  </a:lnTo>
                  <a:lnTo>
                    <a:pt x="7" y="1"/>
                  </a:lnTo>
                  <a:lnTo>
                    <a:pt x="4" y="2"/>
                  </a:lnTo>
                  <a:lnTo>
                    <a:pt x="2" y="5"/>
                  </a:lnTo>
                  <a:lnTo>
                    <a:pt x="0" y="9"/>
                  </a:lnTo>
                  <a:lnTo>
                    <a:pt x="2" y="14"/>
                  </a:lnTo>
                  <a:lnTo>
                    <a:pt x="3" y="17"/>
                  </a:lnTo>
                  <a:lnTo>
                    <a:pt x="6" y="18"/>
                  </a:lnTo>
                  <a:lnTo>
                    <a:pt x="10" y="19"/>
                  </a:lnTo>
                  <a:lnTo>
                    <a:pt x="14" y="19"/>
                  </a:lnTo>
                  <a:close/>
                </a:path>
              </a:pathLst>
            </a:custGeom>
            <a:solidFill>
              <a:srgbClr val="844733"/>
            </a:solidFill>
            <a:ln w="9525">
              <a:noFill/>
              <a:round/>
              <a:headEnd/>
              <a:tailEnd/>
            </a:ln>
          </p:spPr>
          <p:txBody>
            <a:bodyPr/>
            <a:lstStyle/>
            <a:p>
              <a:endParaRPr lang="tr-TR"/>
            </a:p>
          </p:txBody>
        </p:sp>
        <p:sp>
          <p:nvSpPr>
            <p:cNvPr id="87" name="Freeform 151"/>
            <p:cNvSpPr>
              <a:spLocks/>
            </p:cNvSpPr>
            <p:nvPr/>
          </p:nvSpPr>
          <p:spPr bwMode="auto">
            <a:xfrm>
              <a:off x="1013" y="2915"/>
              <a:ext cx="90" cy="38"/>
            </a:xfrm>
            <a:custGeom>
              <a:avLst/>
              <a:gdLst/>
              <a:ahLst/>
              <a:cxnLst>
                <a:cxn ang="0">
                  <a:pos x="11" y="5"/>
                </a:cxn>
                <a:cxn ang="0">
                  <a:pos x="9" y="10"/>
                </a:cxn>
                <a:cxn ang="0">
                  <a:pos x="4" y="18"/>
                </a:cxn>
                <a:cxn ang="0">
                  <a:pos x="1" y="29"/>
                </a:cxn>
                <a:cxn ang="0">
                  <a:pos x="0" y="39"/>
                </a:cxn>
                <a:cxn ang="0">
                  <a:pos x="0" y="44"/>
                </a:cxn>
                <a:cxn ang="0">
                  <a:pos x="0" y="49"/>
                </a:cxn>
                <a:cxn ang="0">
                  <a:pos x="1" y="56"/>
                </a:cxn>
                <a:cxn ang="0">
                  <a:pos x="3" y="60"/>
                </a:cxn>
                <a:cxn ang="0">
                  <a:pos x="7" y="61"/>
                </a:cxn>
                <a:cxn ang="0">
                  <a:pos x="11" y="61"/>
                </a:cxn>
                <a:cxn ang="0">
                  <a:pos x="18" y="62"/>
                </a:cxn>
                <a:cxn ang="0">
                  <a:pos x="26" y="63"/>
                </a:cxn>
                <a:cxn ang="0">
                  <a:pos x="34" y="64"/>
                </a:cxn>
                <a:cxn ang="0">
                  <a:pos x="42" y="64"/>
                </a:cxn>
                <a:cxn ang="0">
                  <a:pos x="49" y="66"/>
                </a:cxn>
                <a:cxn ang="0">
                  <a:pos x="55" y="67"/>
                </a:cxn>
                <a:cxn ang="0">
                  <a:pos x="72" y="70"/>
                </a:cxn>
                <a:cxn ang="0">
                  <a:pos x="87" y="74"/>
                </a:cxn>
                <a:cxn ang="0">
                  <a:pos x="101" y="75"/>
                </a:cxn>
                <a:cxn ang="0">
                  <a:pos x="114" y="76"/>
                </a:cxn>
                <a:cxn ang="0">
                  <a:pos x="125" y="76"/>
                </a:cxn>
                <a:cxn ang="0">
                  <a:pos x="137" y="76"/>
                </a:cxn>
                <a:cxn ang="0">
                  <a:pos x="148" y="75"/>
                </a:cxn>
                <a:cxn ang="0">
                  <a:pos x="160" y="74"/>
                </a:cxn>
                <a:cxn ang="0">
                  <a:pos x="169" y="72"/>
                </a:cxn>
                <a:cxn ang="0">
                  <a:pos x="176" y="71"/>
                </a:cxn>
                <a:cxn ang="0">
                  <a:pos x="180" y="68"/>
                </a:cxn>
                <a:cxn ang="0">
                  <a:pos x="180" y="62"/>
                </a:cxn>
                <a:cxn ang="0">
                  <a:pos x="177" y="59"/>
                </a:cxn>
                <a:cxn ang="0">
                  <a:pos x="170" y="54"/>
                </a:cxn>
                <a:cxn ang="0">
                  <a:pos x="161" y="49"/>
                </a:cxn>
                <a:cxn ang="0">
                  <a:pos x="152" y="45"/>
                </a:cxn>
                <a:cxn ang="0">
                  <a:pos x="141" y="40"/>
                </a:cxn>
                <a:cxn ang="0">
                  <a:pos x="132" y="37"/>
                </a:cxn>
                <a:cxn ang="0">
                  <a:pos x="125" y="33"/>
                </a:cxn>
                <a:cxn ang="0">
                  <a:pos x="121" y="31"/>
                </a:cxn>
                <a:cxn ang="0">
                  <a:pos x="114" y="26"/>
                </a:cxn>
                <a:cxn ang="0">
                  <a:pos x="106" y="21"/>
                </a:cxn>
                <a:cxn ang="0">
                  <a:pos x="96" y="14"/>
                </a:cxn>
                <a:cxn ang="0">
                  <a:pos x="92" y="10"/>
                </a:cxn>
                <a:cxn ang="0">
                  <a:pos x="88" y="8"/>
                </a:cxn>
                <a:cxn ang="0">
                  <a:pos x="84" y="7"/>
                </a:cxn>
                <a:cxn ang="0">
                  <a:pos x="79" y="10"/>
                </a:cxn>
                <a:cxn ang="0">
                  <a:pos x="76" y="18"/>
                </a:cxn>
                <a:cxn ang="0">
                  <a:pos x="70" y="21"/>
                </a:cxn>
                <a:cxn ang="0">
                  <a:pos x="63" y="22"/>
                </a:cxn>
                <a:cxn ang="0">
                  <a:pos x="56" y="21"/>
                </a:cxn>
                <a:cxn ang="0">
                  <a:pos x="49" y="20"/>
                </a:cxn>
                <a:cxn ang="0">
                  <a:pos x="42" y="17"/>
                </a:cxn>
                <a:cxn ang="0">
                  <a:pos x="35" y="14"/>
                </a:cxn>
                <a:cxn ang="0">
                  <a:pos x="28" y="10"/>
                </a:cxn>
                <a:cxn ang="0">
                  <a:pos x="23" y="7"/>
                </a:cxn>
                <a:cxn ang="0">
                  <a:pos x="20" y="5"/>
                </a:cxn>
                <a:cxn ang="0">
                  <a:pos x="17" y="1"/>
                </a:cxn>
                <a:cxn ang="0">
                  <a:pos x="15" y="0"/>
                </a:cxn>
                <a:cxn ang="0">
                  <a:pos x="13" y="0"/>
                </a:cxn>
                <a:cxn ang="0">
                  <a:pos x="12" y="2"/>
                </a:cxn>
                <a:cxn ang="0">
                  <a:pos x="12" y="3"/>
                </a:cxn>
                <a:cxn ang="0">
                  <a:pos x="12" y="3"/>
                </a:cxn>
                <a:cxn ang="0">
                  <a:pos x="11" y="5"/>
                </a:cxn>
              </a:cxnLst>
              <a:rect l="0" t="0" r="r" b="b"/>
              <a:pathLst>
                <a:path w="180" h="76">
                  <a:moveTo>
                    <a:pt x="11" y="5"/>
                  </a:moveTo>
                  <a:lnTo>
                    <a:pt x="9" y="10"/>
                  </a:lnTo>
                  <a:lnTo>
                    <a:pt x="4" y="18"/>
                  </a:lnTo>
                  <a:lnTo>
                    <a:pt x="1" y="29"/>
                  </a:lnTo>
                  <a:lnTo>
                    <a:pt x="0" y="39"/>
                  </a:lnTo>
                  <a:lnTo>
                    <a:pt x="0" y="44"/>
                  </a:lnTo>
                  <a:lnTo>
                    <a:pt x="0" y="49"/>
                  </a:lnTo>
                  <a:lnTo>
                    <a:pt x="1" y="56"/>
                  </a:lnTo>
                  <a:lnTo>
                    <a:pt x="3" y="60"/>
                  </a:lnTo>
                  <a:lnTo>
                    <a:pt x="7" y="61"/>
                  </a:lnTo>
                  <a:lnTo>
                    <a:pt x="11" y="61"/>
                  </a:lnTo>
                  <a:lnTo>
                    <a:pt x="18" y="62"/>
                  </a:lnTo>
                  <a:lnTo>
                    <a:pt x="26" y="63"/>
                  </a:lnTo>
                  <a:lnTo>
                    <a:pt x="34" y="64"/>
                  </a:lnTo>
                  <a:lnTo>
                    <a:pt x="42" y="64"/>
                  </a:lnTo>
                  <a:lnTo>
                    <a:pt x="49" y="66"/>
                  </a:lnTo>
                  <a:lnTo>
                    <a:pt x="55" y="67"/>
                  </a:lnTo>
                  <a:lnTo>
                    <a:pt x="72" y="70"/>
                  </a:lnTo>
                  <a:lnTo>
                    <a:pt x="87" y="74"/>
                  </a:lnTo>
                  <a:lnTo>
                    <a:pt x="101" y="75"/>
                  </a:lnTo>
                  <a:lnTo>
                    <a:pt x="114" y="76"/>
                  </a:lnTo>
                  <a:lnTo>
                    <a:pt x="125" y="76"/>
                  </a:lnTo>
                  <a:lnTo>
                    <a:pt x="137" y="76"/>
                  </a:lnTo>
                  <a:lnTo>
                    <a:pt x="148" y="75"/>
                  </a:lnTo>
                  <a:lnTo>
                    <a:pt x="160" y="74"/>
                  </a:lnTo>
                  <a:lnTo>
                    <a:pt x="169" y="72"/>
                  </a:lnTo>
                  <a:lnTo>
                    <a:pt x="176" y="71"/>
                  </a:lnTo>
                  <a:lnTo>
                    <a:pt x="180" y="68"/>
                  </a:lnTo>
                  <a:lnTo>
                    <a:pt x="180" y="62"/>
                  </a:lnTo>
                  <a:lnTo>
                    <a:pt x="177" y="59"/>
                  </a:lnTo>
                  <a:lnTo>
                    <a:pt x="170" y="54"/>
                  </a:lnTo>
                  <a:lnTo>
                    <a:pt x="161" y="49"/>
                  </a:lnTo>
                  <a:lnTo>
                    <a:pt x="152" y="45"/>
                  </a:lnTo>
                  <a:lnTo>
                    <a:pt x="141" y="40"/>
                  </a:lnTo>
                  <a:lnTo>
                    <a:pt x="132" y="37"/>
                  </a:lnTo>
                  <a:lnTo>
                    <a:pt x="125" y="33"/>
                  </a:lnTo>
                  <a:lnTo>
                    <a:pt x="121" y="31"/>
                  </a:lnTo>
                  <a:lnTo>
                    <a:pt x="114" y="26"/>
                  </a:lnTo>
                  <a:lnTo>
                    <a:pt x="106" y="21"/>
                  </a:lnTo>
                  <a:lnTo>
                    <a:pt x="96" y="14"/>
                  </a:lnTo>
                  <a:lnTo>
                    <a:pt x="92" y="10"/>
                  </a:lnTo>
                  <a:lnTo>
                    <a:pt x="88" y="8"/>
                  </a:lnTo>
                  <a:lnTo>
                    <a:pt x="84" y="7"/>
                  </a:lnTo>
                  <a:lnTo>
                    <a:pt x="79" y="10"/>
                  </a:lnTo>
                  <a:lnTo>
                    <a:pt x="76" y="18"/>
                  </a:lnTo>
                  <a:lnTo>
                    <a:pt x="70" y="21"/>
                  </a:lnTo>
                  <a:lnTo>
                    <a:pt x="63" y="22"/>
                  </a:lnTo>
                  <a:lnTo>
                    <a:pt x="56" y="21"/>
                  </a:lnTo>
                  <a:lnTo>
                    <a:pt x="49" y="20"/>
                  </a:lnTo>
                  <a:lnTo>
                    <a:pt x="42" y="17"/>
                  </a:lnTo>
                  <a:lnTo>
                    <a:pt x="35" y="14"/>
                  </a:lnTo>
                  <a:lnTo>
                    <a:pt x="28" y="10"/>
                  </a:lnTo>
                  <a:lnTo>
                    <a:pt x="23" y="7"/>
                  </a:lnTo>
                  <a:lnTo>
                    <a:pt x="20" y="5"/>
                  </a:lnTo>
                  <a:lnTo>
                    <a:pt x="17" y="1"/>
                  </a:lnTo>
                  <a:lnTo>
                    <a:pt x="15" y="0"/>
                  </a:lnTo>
                  <a:lnTo>
                    <a:pt x="13" y="0"/>
                  </a:lnTo>
                  <a:lnTo>
                    <a:pt x="12" y="2"/>
                  </a:lnTo>
                  <a:lnTo>
                    <a:pt x="12" y="3"/>
                  </a:lnTo>
                  <a:lnTo>
                    <a:pt x="12" y="3"/>
                  </a:lnTo>
                  <a:lnTo>
                    <a:pt x="11" y="5"/>
                  </a:lnTo>
                  <a:close/>
                </a:path>
              </a:pathLst>
            </a:custGeom>
            <a:solidFill>
              <a:srgbClr val="4C1628"/>
            </a:solidFill>
            <a:ln w="9525">
              <a:noFill/>
              <a:round/>
              <a:headEnd/>
              <a:tailEnd/>
            </a:ln>
          </p:spPr>
          <p:txBody>
            <a:bodyPr/>
            <a:lstStyle/>
            <a:p>
              <a:endParaRPr lang="tr-TR"/>
            </a:p>
          </p:txBody>
        </p:sp>
        <p:sp>
          <p:nvSpPr>
            <p:cNvPr id="88" name="Freeform 152"/>
            <p:cNvSpPr>
              <a:spLocks/>
            </p:cNvSpPr>
            <p:nvPr/>
          </p:nvSpPr>
          <p:spPr bwMode="auto">
            <a:xfrm>
              <a:off x="1013" y="2945"/>
              <a:ext cx="90" cy="10"/>
            </a:xfrm>
            <a:custGeom>
              <a:avLst/>
              <a:gdLst/>
              <a:ahLst/>
              <a:cxnLst>
                <a:cxn ang="0">
                  <a:pos x="2" y="0"/>
                </a:cxn>
                <a:cxn ang="0">
                  <a:pos x="6" y="1"/>
                </a:cxn>
                <a:cxn ang="0">
                  <a:pos x="10" y="1"/>
                </a:cxn>
                <a:cxn ang="0">
                  <a:pos x="17" y="2"/>
                </a:cxn>
                <a:cxn ang="0">
                  <a:pos x="25" y="3"/>
                </a:cxn>
                <a:cxn ang="0">
                  <a:pos x="33" y="4"/>
                </a:cxn>
                <a:cxn ang="0">
                  <a:pos x="41" y="4"/>
                </a:cxn>
                <a:cxn ang="0">
                  <a:pos x="48" y="6"/>
                </a:cxn>
                <a:cxn ang="0">
                  <a:pos x="54" y="7"/>
                </a:cxn>
                <a:cxn ang="0">
                  <a:pos x="71" y="10"/>
                </a:cxn>
                <a:cxn ang="0">
                  <a:pos x="86" y="14"/>
                </a:cxn>
                <a:cxn ang="0">
                  <a:pos x="100" y="15"/>
                </a:cxn>
                <a:cxn ang="0">
                  <a:pos x="113" y="16"/>
                </a:cxn>
                <a:cxn ang="0">
                  <a:pos x="124" y="16"/>
                </a:cxn>
                <a:cxn ang="0">
                  <a:pos x="136" y="16"/>
                </a:cxn>
                <a:cxn ang="0">
                  <a:pos x="147" y="15"/>
                </a:cxn>
                <a:cxn ang="0">
                  <a:pos x="159" y="14"/>
                </a:cxn>
                <a:cxn ang="0">
                  <a:pos x="163" y="14"/>
                </a:cxn>
                <a:cxn ang="0">
                  <a:pos x="169" y="12"/>
                </a:cxn>
                <a:cxn ang="0">
                  <a:pos x="173" y="11"/>
                </a:cxn>
                <a:cxn ang="0">
                  <a:pos x="176" y="10"/>
                </a:cxn>
                <a:cxn ang="0">
                  <a:pos x="178" y="10"/>
                </a:cxn>
                <a:cxn ang="0">
                  <a:pos x="179" y="11"/>
                </a:cxn>
                <a:cxn ang="0">
                  <a:pos x="179" y="14"/>
                </a:cxn>
                <a:cxn ang="0">
                  <a:pos x="178" y="15"/>
                </a:cxn>
                <a:cxn ang="0">
                  <a:pos x="175" y="16"/>
                </a:cxn>
                <a:cxn ang="0">
                  <a:pos x="168" y="17"/>
                </a:cxn>
                <a:cxn ang="0">
                  <a:pos x="158" y="18"/>
                </a:cxn>
                <a:cxn ang="0">
                  <a:pos x="147" y="19"/>
                </a:cxn>
                <a:cxn ang="0">
                  <a:pos x="135" y="21"/>
                </a:cxn>
                <a:cxn ang="0">
                  <a:pos x="122" y="21"/>
                </a:cxn>
                <a:cxn ang="0">
                  <a:pos x="110" y="21"/>
                </a:cxn>
                <a:cxn ang="0">
                  <a:pos x="101" y="19"/>
                </a:cxn>
                <a:cxn ang="0">
                  <a:pos x="93" y="18"/>
                </a:cxn>
                <a:cxn ang="0">
                  <a:pos x="85" y="16"/>
                </a:cxn>
                <a:cxn ang="0">
                  <a:pos x="78" y="15"/>
                </a:cxn>
                <a:cxn ang="0">
                  <a:pos x="70" y="14"/>
                </a:cxn>
                <a:cxn ang="0">
                  <a:pos x="64" y="11"/>
                </a:cxn>
                <a:cxn ang="0">
                  <a:pos x="58" y="10"/>
                </a:cxn>
                <a:cxn ang="0">
                  <a:pos x="55" y="10"/>
                </a:cxn>
                <a:cxn ang="0">
                  <a:pos x="53" y="9"/>
                </a:cxn>
                <a:cxn ang="0">
                  <a:pos x="53" y="11"/>
                </a:cxn>
                <a:cxn ang="0">
                  <a:pos x="53" y="14"/>
                </a:cxn>
                <a:cxn ang="0">
                  <a:pos x="53" y="15"/>
                </a:cxn>
                <a:cxn ang="0">
                  <a:pos x="52" y="16"/>
                </a:cxn>
                <a:cxn ang="0">
                  <a:pos x="49" y="16"/>
                </a:cxn>
                <a:cxn ang="0">
                  <a:pos x="45" y="16"/>
                </a:cxn>
                <a:cxn ang="0">
                  <a:pos x="39" y="16"/>
                </a:cxn>
                <a:cxn ang="0">
                  <a:pos x="31" y="16"/>
                </a:cxn>
                <a:cxn ang="0">
                  <a:pos x="23" y="16"/>
                </a:cxn>
                <a:cxn ang="0">
                  <a:pos x="15" y="15"/>
                </a:cxn>
                <a:cxn ang="0">
                  <a:pos x="7" y="14"/>
                </a:cxn>
                <a:cxn ang="0">
                  <a:pos x="1" y="11"/>
                </a:cxn>
                <a:cxn ang="0">
                  <a:pos x="0" y="8"/>
                </a:cxn>
                <a:cxn ang="0">
                  <a:pos x="0" y="3"/>
                </a:cxn>
                <a:cxn ang="0">
                  <a:pos x="0" y="1"/>
                </a:cxn>
                <a:cxn ang="0">
                  <a:pos x="2" y="0"/>
                </a:cxn>
              </a:cxnLst>
              <a:rect l="0" t="0" r="r" b="b"/>
              <a:pathLst>
                <a:path w="179" h="21">
                  <a:moveTo>
                    <a:pt x="2" y="0"/>
                  </a:moveTo>
                  <a:lnTo>
                    <a:pt x="6" y="1"/>
                  </a:lnTo>
                  <a:lnTo>
                    <a:pt x="10" y="1"/>
                  </a:lnTo>
                  <a:lnTo>
                    <a:pt x="17" y="2"/>
                  </a:lnTo>
                  <a:lnTo>
                    <a:pt x="25" y="3"/>
                  </a:lnTo>
                  <a:lnTo>
                    <a:pt x="33" y="4"/>
                  </a:lnTo>
                  <a:lnTo>
                    <a:pt x="41" y="4"/>
                  </a:lnTo>
                  <a:lnTo>
                    <a:pt x="48" y="6"/>
                  </a:lnTo>
                  <a:lnTo>
                    <a:pt x="54" y="7"/>
                  </a:lnTo>
                  <a:lnTo>
                    <a:pt x="71" y="10"/>
                  </a:lnTo>
                  <a:lnTo>
                    <a:pt x="86" y="14"/>
                  </a:lnTo>
                  <a:lnTo>
                    <a:pt x="100" y="15"/>
                  </a:lnTo>
                  <a:lnTo>
                    <a:pt x="113" y="16"/>
                  </a:lnTo>
                  <a:lnTo>
                    <a:pt x="124" y="16"/>
                  </a:lnTo>
                  <a:lnTo>
                    <a:pt x="136" y="16"/>
                  </a:lnTo>
                  <a:lnTo>
                    <a:pt x="147" y="15"/>
                  </a:lnTo>
                  <a:lnTo>
                    <a:pt x="159" y="14"/>
                  </a:lnTo>
                  <a:lnTo>
                    <a:pt x="163" y="14"/>
                  </a:lnTo>
                  <a:lnTo>
                    <a:pt x="169" y="12"/>
                  </a:lnTo>
                  <a:lnTo>
                    <a:pt x="173" y="11"/>
                  </a:lnTo>
                  <a:lnTo>
                    <a:pt x="176" y="10"/>
                  </a:lnTo>
                  <a:lnTo>
                    <a:pt x="178" y="10"/>
                  </a:lnTo>
                  <a:lnTo>
                    <a:pt x="179" y="11"/>
                  </a:lnTo>
                  <a:lnTo>
                    <a:pt x="179" y="14"/>
                  </a:lnTo>
                  <a:lnTo>
                    <a:pt x="178" y="15"/>
                  </a:lnTo>
                  <a:lnTo>
                    <a:pt x="175" y="16"/>
                  </a:lnTo>
                  <a:lnTo>
                    <a:pt x="168" y="17"/>
                  </a:lnTo>
                  <a:lnTo>
                    <a:pt x="158" y="18"/>
                  </a:lnTo>
                  <a:lnTo>
                    <a:pt x="147" y="19"/>
                  </a:lnTo>
                  <a:lnTo>
                    <a:pt x="135" y="21"/>
                  </a:lnTo>
                  <a:lnTo>
                    <a:pt x="122" y="21"/>
                  </a:lnTo>
                  <a:lnTo>
                    <a:pt x="110" y="21"/>
                  </a:lnTo>
                  <a:lnTo>
                    <a:pt x="101" y="19"/>
                  </a:lnTo>
                  <a:lnTo>
                    <a:pt x="93" y="18"/>
                  </a:lnTo>
                  <a:lnTo>
                    <a:pt x="85" y="16"/>
                  </a:lnTo>
                  <a:lnTo>
                    <a:pt x="78" y="15"/>
                  </a:lnTo>
                  <a:lnTo>
                    <a:pt x="70" y="14"/>
                  </a:lnTo>
                  <a:lnTo>
                    <a:pt x="64" y="11"/>
                  </a:lnTo>
                  <a:lnTo>
                    <a:pt x="58" y="10"/>
                  </a:lnTo>
                  <a:lnTo>
                    <a:pt x="55" y="10"/>
                  </a:lnTo>
                  <a:lnTo>
                    <a:pt x="53" y="9"/>
                  </a:lnTo>
                  <a:lnTo>
                    <a:pt x="53" y="11"/>
                  </a:lnTo>
                  <a:lnTo>
                    <a:pt x="53" y="14"/>
                  </a:lnTo>
                  <a:lnTo>
                    <a:pt x="53" y="15"/>
                  </a:lnTo>
                  <a:lnTo>
                    <a:pt x="52" y="16"/>
                  </a:lnTo>
                  <a:lnTo>
                    <a:pt x="49" y="16"/>
                  </a:lnTo>
                  <a:lnTo>
                    <a:pt x="45" y="16"/>
                  </a:lnTo>
                  <a:lnTo>
                    <a:pt x="39" y="16"/>
                  </a:lnTo>
                  <a:lnTo>
                    <a:pt x="31" y="16"/>
                  </a:lnTo>
                  <a:lnTo>
                    <a:pt x="23" y="16"/>
                  </a:lnTo>
                  <a:lnTo>
                    <a:pt x="15" y="15"/>
                  </a:lnTo>
                  <a:lnTo>
                    <a:pt x="7" y="14"/>
                  </a:lnTo>
                  <a:lnTo>
                    <a:pt x="1" y="11"/>
                  </a:lnTo>
                  <a:lnTo>
                    <a:pt x="0" y="8"/>
                  </a:lnTo>
                  <a:lnTo>
                    <a:pt x="0" y="3"/>
                  </a:lnTo>
                  <a:lnTo>
                    <a:pt x="0" y="1"/>
                  </a:lnTo>
                  <a:lnTo>
                    <a:pt x="2" y="0"/>
                  </a:lnTo>
                  <a:close/>
                </a:path>
              </a:pathLst>
            </a:custGeom>
            <a:solidFill>
              <a:srgbClr val="000000"/>
            </a:solidFill>
            <a:ln w="9525">
              <a:noFill/>
              <a:round/>
              <a:headEnd/>
              <a:tailEnd/>
            </a:ln>
          </p:spPr>
          <p:txBody>
            <a:bodyPr/>
            <a:lstStyle/>
            <a:p>
              <a:endParaRPr lang="tr-TR"/>
            </a:p>
          </p:txBody>
        </p:sp>
        <p:sp>
          <p:nvSpPr>
            <p:cNvPr id="89" name="Freeform 153"/>
            <p:cNvSpPr>
              <a:spLocks/>
            </p:cNvSpPr>
            <p:nvPr/>
          </p:nvSpPr>
          <p:spPr bwMode="auto">
            <a:xfrm>
              <a:off x="886" y="2689"/>
              <a:ext cx="220" cy="247"/>
            </a:xfrm>
            <a:custGeom>
              <a:avLst/>
              <a:gdLst/>
              <a:ahLst/>
              <a:cxnLst>
                <a:cxn ang="0">
                  <a:pos x="262" y="485"/>
                </a:cxn>
                <a:cxn ang="0">
                  <a:pos x="286" y="491"/>
                </a:cxn>
                <a:cxn ang="0">
                  <a:pos x="320" y="493"/>
                </a:cxn>
                <a:cxn ang="0">
                  <a:pos x="357" y="489"/>
                </a:cxn>
                <a:cxn ang="0">
                  <a:pos x="370" y="457"/>
                </a:cxn>
                <a:cxn ang="0">
                  <a:pos x="368" y="392"/>
                </a:cxn>
                <a:cxn ang="0">
                  <a:pos x="371" y="358"/>
                </a:cxn>
                <a:cxn ang="0">
                  <a:pos x="383" y="307"/>
                </a:cxn>
                <a:cxn ang="0">
                  <a:pos x="395" y="245"/>
                </a:cxn>
                <a:cxn ang="0">
                  <a:pos x="407" y="195"/>
                </a:cxn>
                <a:cxn ang="0">
                  <a:pos x="414" y="178"/>
                </a:cxn>
                <a:cxn ang="0">
                  <a:pos x="424" y="157"/>
                </a:cxn>
                <a:cxn ang="0">
                  <a:pos x="436" y="130"/>
                </a:cxn>
                <a:cxn ang="0">
                  <a:pos x="440" y="105"/>
                </a:cxn>
                <a:cxn ang="0">
                  <a:pos x="434" y="91"/>
                </a:cxn>
                <a:cxn ang="0">
                  <a:pos x="421" y="79"/>
                </a:cxn>
                <a:cxn ang="0">
                  <a:pos x="403" y="71"/>
                </a:cxn>
                <a:cxn ang="0">
                  <a:pos x="385" y="64"/>
                </a:cxn>
                <a:cxn ang="0">
                  <a:pos x="370" y="61"/>
                </a:cxn>
                <a:cxn ang="0">
                  <a:pos x="350" y="55"/>
                </a:cxn>
                <a:cxn ang="0">
                  <a:pos x="324" y="48"/>
                </a:cxn>
                <a:cxn ang="0">
                  <a:pos x="292" y="40"/>
                </a:cxn>
                <a:cxn ang="0">
                  <a:pos x="259" y="32"/>
                </a:cxn>
                <a:cxn ang="0">
                  <a:pos x="229" y="24"/>
                </a:cxn>
                <a:cxn ang="0">
                  <a:pos x="204" y="17"/>
                </a:cxn>
                <a:cxn ang="0">
                  <a:pos x="187" y="11"/>
                </a:cxn>
                <a:cxn ang="0">
                  <a:pos x="174" y="8"/>
                </a:cxn>
                <a:cxn ang="0">
                  <a:pos x="152" y="3"/>
                </a:cxn>
                <a:cxn ang="0">
                  <a:pos x="126" y="0"/>
                </a:cxn>
                <a:cxn ang="0">
                  <a:pos x="98" y="1"/>
                </a:cxn>
                <a:cxn ang="0">
                  <a:pos x="47" y="15"/>
                </a:cxn>
                <a:cxn ang="0">
                  <a:pos x="5" y="57"/>
                </a:cxn>
                <a:cxn ang="0">
                  <a:pos x="5" y="109"/>
                </a:cxn>
                <a:cxn ang="0">
                  <a:pos x="46" y="150"/>
                </a:cxn>
                <a:cxn ang="0">
                  <a:pos x="85" y="161"/>
                </a:cxn>
                <a:cxn ang="0">
                  <a:pos x="105" y="163"/>
                </a:cxn>
                <a:cxn ang="0">
                  <a:pos x="134" y="165"/>
                </a:cxn>
                <a:cxn ang="0">
                  <a:pos x="168" y="168"/>
                </a:cxn>
                <a:cxn ang="0">
                  <a:pos x="204" y="170"/>
                </a:cxn>
                <a:cxn ang="0">
                  <a:pos x="239" y="171"/>
                </a:cxn>
                <a:cxn ang="0">
                  <a:pos x="267" y="172"/>
                </a:cxn>
                <a:cxn ang="0">
                  <a:pos x="285" y="171"/>
                </a:cxn>
                <a:cxn ang="0">
                  <a:pos x="295" y="169"/>
                </a:cxn>
                <a:cxn ang="0">
                  <a:pos x="295" y="179"/>
                </a:cxn>
                <a:cxn ang="0">
                  <a:pos x="287" y="185"/>
                </a:cxn>
                <a:cxn ang="0">
                  <a:pos x="280" y="194"/>
                </a:cxn>
                <a:cxn ang="0">
                  <a:pos x="281" y="203"/>
                </a:cxn>
                <a:cxn ang="0">
                  <a:pos x="277" y="213"/>
                </a:cxn>
                <a:cxn ang="0">
                  <a:pos x="275" y="230"/>
                </a:cxn>
                <a:cxn ang="0">
                  <a:pos x="265" y="287"/>
                </a:cxn>
                <a:cxn ang="0">
                  <a:pos x="265" y="360"/>
                </a:cxn>
                <a:cxn ang="0">
                  <a:pos x="257" y="447"/>
                </a:cxn>
              </a:cxnLst>
              <a:rect l="0" t="0" r="r" b="b"/>
              <a:pathLst>
                <a:path w="440" h="493">
                  <a:moveTo>
                    <a:pt x="255" y="483"/>
                  </a:moveTo>
                  <a:lnTo>
                    <a:pt x="262" y="485"/>
                  </a:lnTo>
                  <a:lnTo>
                    <a:pt x="272" y="489"/>
                  </a:lnTo>
                  <a:lnTo>
                    <a:pt x="286" y="491"/>
                  </a:lnTo>
                  <a:lnTo>
                    <a:pt x="303" y="492"/>
                  </a:lnTo>
                  <a:lnTo>
                    <a:pt x="320" y="493"/>
                  </a:lnTo>
                  <a:lnTo>
                    <a:pt x="339" y="492"/>
                  </a:lnTo>
                  <a:lnTo>
                    <a:pt x="357" y="489"/>
                  </a:lnTo>
                  <a:lnTo>
                    <a:pt x="373" y="482"/>
                  </a:lnTo>
                  <a:lnTo>
                    <a:pt x="370" y="457"/>
                  </a:lnTo>
                  <a:lnTo>
                    <a:pt x="368" y="423"/>
                  </a:lnTo>
                  <a:lnTo>
                    <a:pt x="368" y="392"/>
                  </a:lnTo>
                  <a:lnTo>
                    <a:pt x="369" y="370"/>
                  </a:lnTo>
                  <a:lnTo>
                    <a:pt x="371" y="358"/>
                  </a:lnTo>
                  <a:lnTo>
                    <a:pt x="377" y="336"/>
                  </a:lnTo>
                  <a:lnTo>
                    <a:pt x="383" y="307"/>
                  </a:lnTo>
                  <a:lnTo>
                    <a:pt x="390" y="276"/>
                  </a:lnTo>
                  <a:lnTo>
                    <a:pt x="395" y="245"/>
                  </a:lnTo>
                  <a:lnTo>
                    <a:pt x="402" y="217"/>
                  </a:lnTo>
                  <a:lnTo>
                    <a:pt x="407" y="195"/>
                  </a:lnTo>
                  <a:lnTo>
                    <a:pt x="410" y="185"/>
                  </a:lnTo>
                  <a:lnTo>
                    <a:pt x="414" y="178"/>
                  </a:lnTo>
                  <a:lnTo>
                    <a:pt x="418" y="169"/>
                  </a:lnTo>
                  <a:lnTo>
                    <a:pt x="424" y="157"/>
                  </a:lnTo>
                  <a:lnTo>
                    <a:pt x="430" y="143"/>
                  </a:lnTo>
                  <a:lnTo>
                    <a:pt x="436" y="130"/>
                  </a:lnTo>
                  <a:lnTo>
                    <a:pt x="439" y="117"/>
                  </a:lnTo>
                  <a:lnTo>
                    <a:pt x="440" y="105"/>
                  </a:lnTo>
                  <a:lnTo>
                    <a:pt x="439" y="97"/>
                  </a:lnTo>
                  <a:lnTo>
                    <a:pt x="434" y="91"/>
                  </a:lnTo>
                  <a:lnTo>
                    <a:pt x="428" y="85"/>
                  </a:lnTo>
                  <a:lnTo>
                    <a:pt x="421" y="79"/>
                  </a:lnTo>
                  <a:lnTo>
                    <a:pt x="413" y="74"/>
                  </a:lnTo>
                  <a:lnTo>
                    <a:pt x="403" y="71"/>
                  </a:lnTo>
                  <a:lnTo>
                    <a:pt x="394" y="67"/>
                  </a:lnTo>
                  <a:lnTo>
                    <a:pt x="385" y="64"/>
                  </a:lnTo>
                  <a:lnTo>
                    <a:pt x="376" y="62"/>
                  </a:lnTo>
                  <a:lnTo>
                    <a:pt x="370" y="61"/>
                  </a:lnTo>
                  <a:lnTo>
                    <a:pt x="361" y="58"/>
                  </a:lnTo>
                  <a:lnTo>
                    <a:pt x="350" y="55"/>
                  </a:lnTo>
                  <a:lnTo>
                    <a:pt x="338" y="53"/>
                  </a:lnTo>
                  <a:lnTo>
                    <a:pt x="324" y="48"/>
                  </a:lnTo>
                  <a:lnTo>
                    <a:pt x="308" y="44"/>
                  </a:lnTo>
                  <a:lnTo>
                    <a:pt x="292" y="40"/>
                  </a:lnTo>
                  <a:lnTo>
                    <a:pt x="275" y="35"/>
                  </a:lnTo>
                  <a:lnTo>
                    <a:pt x="259" y="32"/>
                  </a:lnTo>
                  <a:lnTo>
                    <a:pt x="244" y="27"/>
                  </a:lnTo>
                  <a:lnTo>
                    <a:pt x="229" y="24"/>
                  </a:lnTo>
                  <a:lnTo>
                    <a:pt x="216" y="19"/>
                  </a:lnTo>
                  <a:lnTo>
                    <a:pt x="204" y="17"/>
                  </a:lnTo>
                  <a:lnTo>
                    <a:pt x="194" y="13"/>
                  </a:lnTo>
                  <a:lnTo>
                    <a:pt x="187" y="11"/>
                  </a:lnTo>
                  <a:lnTo>
                    <a:pt x="182" y="10"/>
                  </a:lnTo>
                  <a:lnTo>
                    <a:pt x="174" y="8"/>
                  </a:lnTo>
                  <a:lnTo>
                    <a:pt x="164" y="5"/>
                  </a:lnTo>
                  <a:lnTo>
                    <a:pt x="152" y="3"/>
                  </a:lnTo>
                  <a:lnTo>
                    <a:pt x="140" y="1"/>
                  </a:lnTo>
                  <a:lnTo>
                    <a:pt x="126" y="0"/>
                  </a:lnTo>
                  <a:lnTo>
                    <a:pt x="112" y="0"/>
                  </a:lnTo>
                  <a:lnTo>
                    <a:pt x="98" y="1"/>
                  </a:lnTo>
                  <a:lnTo>
                    <a:pt x="87" y="2"/>
                  </a:lnTo>
                  <a:lnTo>
                    <a:pt x="47" y="15"/>
                  </a:lnTo>
                  <a:lnTo>
                    <a:pt x="21" y="34"/>
                  </a:lnTo>
                  <a:lnTo>
                    <a:pt x="5" y="57"/>
                  </a:lnTo>
                  <a:lnTo>
                    <a:pt x="0" y="84"/>
                  </a:lnTo>
                  <a:lnTo>
                    <a:pt x="5" y="109"/>
                  </a:lnTo>
                  <a:lnTo>
                    <a:pt x="21" y="132"/>
                  </a:lnTo>
                  <a:lnTo>
                    <a:pt x="46" y="150"/>
                  </a:lnTo>
                  <a:lnTo>
                    <a:pt x="81" y="161"/>
                  </a:lnTo>
                  <a:lnTo>
                    <a:pt x="85" y="161"/>
                  </a:lnTo>
                  <a:lnTo>
                    <a:pt x="93" y="162"/>
                  </a:lnTo>
                  <a:lnTo>
                    <a:pt x="105" y="163"/>
                  </a:lnTo>
                  <a:lnTo>
                    <a:pt x="118" y="164"/>
                  </a:lnTo>
                  <a:lnTo>
                    <a:pt x="134" y="165"/>
                  </a:lnTo>
                  <a:lnTo>
                    <a:pt x="150" y="166"/>
                  </a:lnTo>
                  <a:lnTo>
                    <a:pt x="168" y="168"/>
                  </a:lnTo>
                  <a:lnTo>
                    <a:pt x="187" y="169"/>
                  </a:lnTo>
                  <a:lnTo>
                    <a:pt x="204" y="170"/>
                  </a:lnTo>
                  <a:lnTo>
                    <a:pt x="222" y="171"/>
                  </a:lnTo>
                  <a:lnTo>
                    <a:pt x="239" y="171"/>
                  </a:lnTo>
                  <a:lnTo>
                    <a:pt x="254" y="172"/>
                  </a:lnTo>
                  <a:lnTo>
                    <a:pt x="267" y="172"/>
                  </a:lnTo>
                  <a:lnTo>
                    <a:pt x="278" y="171"/>
                  </a:lnTo>
                  <a:lnTo>
                    <a:pt x="285" y="171"/>
                  </a:lnTo>
                  <a:lnTo>
                    <a:pt x="289" y="170"/>
                  </a:lnTo>
                  <a:lnTo>
                    <a:pt x="295" y="169"/>
                  </a:lnTo>
                  <a:lnTo>
                    <a:pt x="297" y="173"/>
                  </a:lnTo>
                  <a:lnTo>
                    <a:pt x="295" y="179"/>
                  </a:lnTo>
                  <a:lnTo>
                    <a:pt x="292" y="183"/>
                  </a:lnTo>
                  <a:lnTo>
                    <a:pt x="287" y="185"/>
                  </a:lnTo>
                  <a:lnTo>
                    <a:pt x="282" y="190"/>
                  </a:lnTo>
                  <a:lnTo>
                    <a:pt x="280" y="194"/>
                  </a:lnTo>
                  <a:lnTo>
                    <a:pt x="280" y="199"/>
                  </a:lnTo>
                  <a:lnTo>
                    <a:pt x="281" y="203"/>
                  </a:lnTo>
                  <a:lnTo>
                    <a:pt x="279" y="208"/>
                  </a:lnTo>
                  <a:lnTo>
                    <a:pt x="277" y="213"/>
                  </a:lnTo>
                  <a:lnTo>
                    <a:pt x="277" y="217"/>
                  </a:lnTo>
                  <a:lnTo>
                    <a:pt x="275" y="230"/>
                  </a:lnTo>
                  <a:lnTo>
                    <a:pt x="270" y="255"/>
                  </a:lnTo>
                  <a:lnTo>
                    <a:pt x="265" y="287"/>
                  </a:lnTo>
                  <a:lnTo>
                    <a:pt x="265" y="321"/>
                  </a:lnTo>
                  <a:lnTo>
                    <a:pt x="265" y="360"/>
                  </a:lnTo>
                  <a:lnTo>
                    <a:pt x="262" y="404"/>
                  </a:lnTo>
                  <a:lnTo>
                    <a:pt x="257" y="447"/>
                  </a:lnTo>
                  <a:lnTo>
                    <a:pt x="255" y="483"/>
                  </a:lnTo>
                  <a:close/>
                </a:path>
              </a:pathLst>
            </a:custGeom>
            <a:solidFill>
              <a:srgbClr val="000066"/>
            </a:solidFill>
            <a:ln w="9525">
              <a:noFill/>
              <a:round/>
              <a:headEnd/>
              <a:tailEnd/>
            </a:ln>
          </p:spPr>
          <p:txBody>
            <a:bodyPr/>
            <a:lstStyle/>
            <a:p>
              <a:endParaRPr lang="tr-TR"/>
            </a:p>
          </p:txBody>
        </p:sp>
        <p:sp>
          <p:nvSpPr>
            <p:cNvPr id="90" name="Freeform 154"/>
            <p:cNvSpPr>
              <a:spLocks/>
            </p:cNvSpPr>
            <p:nvPr/>
          </p:nvSpPr>
          <p:spPr bwMode="auto">
            <a:xfrm>
              <a:off x="891" y="2696"/>
              <a:ext cx="206" cy="259"/>
            </a:xfrm>
            <a:custGeom>
              <a:avLst/>
              <a:gdLst/>
              <a:ahLst/>
              <a:cxnLst>
                <a:cxn ang="0">
                  <a:pos x="7" y="102"/>
                </a:cxn>
                <a:cxn ang="0">
                  <a:pos x="4" y="51"/>
                </a:cxn>
                <a:cxn ang="0">
                  <a:pos x="31" y="17"/>
                </a:cxn>
                <a:cxn ang="0">
                  <a:pos x="58" y="4"/>
                </a:cxn>
                <a:cxn ang="0">
                  <a:pos x="89" y="0"/>
                </a:cxn>
                <a:cxn ang="0">
                  <a:pos x="122" y="5"/>
                </a:cxn>
                <a:cxn ang="0">
                  <a:pos x="158" y="15"/>
                </a:cxn>
                <a:cxn ang="0">
                  <a:pos x="196" y="30"/>
                </a:cxn>
                <a:cxn ang="0">
                  <a:pos x="235" y="49"/>
                </a:cxn>
                <a:cxn ang="0">
                  <a:pos x="277" y="68"/>
                </a:cxn>
                <a:cxn ang="0">
                  <a:pos x="306" y="81"/>
                </a:cxn>
                <a:cxn ang="0">
                  <a:pos x="322" y="89"/>
                </a:cxn>
                <a:cxn ang="0">
                  <a:pos x="339" y="98"/>
                </a:cxn>
                <a:cxn ang="0">
                  <a:pos x="356" y="105"/>
                </a:cxn>
                <a:cxn ang="0">
                  <a:pos x="370" y="110"/>
                </a:cxn>
                <a:cxn ang="0">
                  <a:pos x="385" y="117"/>
                </a:cxn>
                <a:cxn ang="0">
                  <a:pos x="397" y="126"/>
                </a:cxn>
                <a:cxn ang="0">
                  <a:pos x="407" y="136"/>
                </a:cxn>
                <a:cxn ang="0">
                  <a:pos x="414" y="152"/>
                </a:cxn>
                <a:cxn ang="0">
                  <a:pos x="405" y="180"/>
                </a:cxn>
                <a:cxn ang="0">
                  <a:pos x="391" y="200"/>
                </a:cxn>
                <a:cxn ang="0">
                  <a:pos x="379" y="218"/>
                </a:cxn>
                <a:cxn ang="0">
                  <a:pos x="368" y="239"/>
                </a:cxn>
                <a:cxn ang="0">
                  <a:pos x="359" y="257"/>
                </a:cxn>
                <a:cxn ang="0">
                  <a:pos x="348" y="278"/>
                </a:cxn>
                <a:cxn ang="0">
                  <a:pos x="309" y="349"/>
                </a:cxn>
                <a:cxn ang="0">
                  <a:pos x="258" y="440"/>
                </a:cxn>
                <a:cxn ang="0">
                  <a:pos x="219" y="508"/>
                </a:cxn>
                <a:cxn ang="0">
                  <a:pos x="207" y="515"/>
                </a:cxn>
                <a:cxn ang="0">
                  <a:pos x="202" y="491"/>
                </a:cxn>
                <a:cxn ang="0">
                  <a:pos x="205" y="457"/>
                </a:cxn>
                <a:cxn ang="0">
                  <a:pos x="219" y="402"/>
                </a:cxn>
                <a:cxn ang="0">
                  <a:pos x="228" y="361"/>
                </a:cxn>
                <a:cxn ang="0">
                  <a:pos x="240" y="297"/>
                </a:cxn>
                <a:cxn ang="0">
                  <a:pos x="257" y="246"/>
                </a:cxn>
                <a:cxn ang="0">
                  <a:pos x="271" y="221"/>
                </a:cxn>
                <a:cxn ang="0">
                  <a:pos x="283" y="205"/>
                </a:cxn>
                <a:cxn ang="0">
                  <a:pos x="292" y="196"/>
                </a:cxn>
                <a:cxn ang="0">
                  <a:pos x="294" y="187"/>
                </a:cxn>
                <a:cxn ang="0">
                  <a:pos x="279" y="180"/>
                </a:cxn>
                <a:cxn ang="0">
                  <a:pos x="262" y="175"/>
                </a:cxn>
                <a:cxn ang="0">
                  <a:pos x="235" y="172"/>
                </a:cxn>
                <a:cxn ang="0">
                  <a:pos x="204" y="170"/>
                </a:cxn>
                <a:cxn ang="0">
                  <a:pos x="178" y="167"/>
                </a:cxn>
                <a:cxn ang="0">
                  <a:pos x="162" y="166"/>
                </a:cxn>
                <a:cxn ang="0">
                  <a:pos x="142" y="163"/>
                </a:cxn>
                <a:cxn ang="0">
                  <a:pos x="120" y="158"/>
                </a:cxn>
                <a:cxn ang="0">
                  <a:pos x="102" y="155"/>
                </a:cxn>
                <a:cxn ang="0">
                  <a:pos x="89" y="152"/>
                </a:cxn>
                <a:cxn ang="0">
                  <a:pos x="71" y="147"/>
                </a:cxn>
                <a:cxn ang="0">
                  <a:pos x="50" y="140"/>
                </a:cxn>
                <a:cxn ang="0">
                  <a:pos x="31" y="129"/>
                </a:cxn>
              </a:cxnLst>
              <a:rect l="0" t="0" r="r" b="b"/>
              <a:pathLst>
                <a:path w="414" h="518">
                  <a:moveTo>
                    <a:pt x="23" y="124"/>
                  </a:moveTo>
                  <a:lnTo>
                    <a:pt x="7" y="102"/>
                  </a:lnTo>
                  <a:lnTo>
                    <a:pt x="0" y="76"/>
                  </a:lnTo>
                  <a:lnTo>
                    <a:pt x="4" y="51"/>
                  </a:lnTo>
                  <a:lnTo>
                    <a:pt x="19" y="27"/>
                  </a:lnTo>
                  <a:lnTo>
                    <a:pt x="31" y="17"/>
                  </a:lnTo>
                  <a:lnTo>
                    <a:pt x="44" y="8"/>
                  </a:lnTo>
                  <a:lnTo>
                    <a:pt x="58" y="4"/>
                  </a:lnTo>
                  <a:lnTo>
                    <a:pt x="73" y="0"/>
                  </a:lnTo>
                  <a:lnTo>
                    <a:pt x="89" y="0"/>
                  </a:lnTo>
                  <a:lnTo>
                    <a:pt x="105" y="2"/>
                  </a:lnTo>
                  <a:lnTo>
                    <a:pt x="122" y="5"/>
                  </a:lnTo>
                  <a:lnTo>
                    <a:pt x="140" y="10"/>
                  </a:lnTo>
                  <a:lnTo>
                    <a:pt x="158" y="15"/>
                  </a:lnTo>
                  <a:lnTo>
                    <a:pt x="177" y="22"/>
                  </a:lnTo>
                  <a:lnTo>
                    <a:pt x="196" y="30"/>
                  </a:lnTo>
                  <a:lnTo>
                    <a:pt x="216" y="40"/>
                  </a:lnTo>
                  <a:lnTo>
                    <a:pt x="235" y="49"/>
                  </a:lnTo>
                  <a:lnTo>
                    <a:pt x="256" y="58"/>
                  </a:lnTo>
                  <a:lnTo>
                    <a:pt x="277" y="68"/>
                  </a:lnTo>
                  <a:lnTo>
                    <a:pt x="298" y="78"/>
                  </a:lnTo>
                  <a:lnTo>
                    <a:pt x="306" y="81"/>
                  </a:lnTo>
                  <a:lnTo>
                    <a:pt x="314" y="86"/>
                  </a:lnTo>
                  <a:lnTo>
                    <a:pt x="322" y="89"/>
                  </a:lnTo>
                  <a:lnTo>
                    <a:pt x="331" y="94"/>
                  </a:lnTo>
                  <a:lnTo>
                    <a:pt x="339" y="98"/>
                  </a:lnTo>
                  <a:lnTo>
                    <a:pt x="348" y="102"/>
                  </a:lnTo>
                  <a:lnTo>
                    <a:pt x="356" y="105"/>
                  </a:lnTo>
                  <a:lnTo>
                    <a:pt x="363" y="107"/>
                  </a:lnTo>
                  <a:lnTo>
                    <a:pt x="370" y="110"/>
                  </a:lnTo>
                  <a:lnTo>
                    <a:pt x="378" y="113"/>
                  </a:lnTo>
                  <a:lnTo>
                    <a:pt x="385" y="117"/>
                  </a:lnTo>
                  <a:lnTo>
                    <a:pt x="391" y="121"/>
                  </a:lnTo>
                  <a:lnTo>
                    <a:pt x="397" y="126"/>
                  </a:lnTo>
                  <a:lnTo>
                    <a:pt x="402" y="132"/>
                  </a:lnTo>
                  <a:lnTo>
                    <a:pt x="407" y="136"/>
                  </a:lnTo>
                  <a:lnTo>
                    <a:pt x="410" y="141"/>
                  </a:lnTo>
                  <a:lnTo>
                    <a:pt x="414" y="152"/>
                  </a:lnTo>
                  <a:lnTo>
                    <a:pt x="412" y="166"/>
                  </a:lnTo>
                  <a:lnTo>
                    <a:pt x="405" y="180"/>
                  </a:lnTo>
                  <a:lnTo>
                    <a:pt x="396" y="193"/>
                  </a:lnTo>
                  <a:lnTo>
                    <a:pt x="391" y="200"/>
                  </a:lnTo>
                  <a:lnTo>
                    <a:pt x="385" y="208"/>
                  </a:lnTo>
                  <a:lnTo>
                    <a:pt x="379" y="218"/>
                  </a:lnTo>
                  <a:lnTo>
                    <a:pt x="374" y="228"/>
                  </a:lnTo>
                  <a:lnTo>
                    <a:pt x="368" y="239"/>
                  </a:lnTo>
                  <a:lnTo>
                    <a:pt x="363" y="249"/>
                  </a:lnTo>
                  <a:lnTo>
                    <a:pt x="359" y="257"/>
                  </a:lnTo>
                  <a:lnTo>
                    <a:pt x="356" y="263"/>
                  </a:lnTo>
                  <a:lnTo>
                    <a:pt x="348" y="278"/>
                  </a:lnTo>
                  <a:lnTo>
                    <a:pt x="332" y="309"/>
                  </a:lnTo>
                  <a:lnTo>
                    <a:pt x="309" y="349"/>
                  </a:lnTo>
                  <a:lnTo>
                    <a:pt x="284" y="395"/>
                  </a:lnTo>
                  <a:lnTo>
                    <a:pt x="258" y="440"/>
                  </a:lnTo>
                  <a:lnTo>
                    <a:pt x="235" y="480"/>
                  </a:lnTo>
                  <a:lnTo>
                    <a:pt x="219" y="508"/>
                  </a:lnTo>
                  <a:lnTo>
                    <a:pt x="211" y="518"/>
                  </a:lnTo>
                  <a:lnTo>
                    <a:pt x="207" y="515"/>
                  </a:lnTo>
                  <a:lnTo>
                    <a:pt x="204" y="505"/>
                  </a:lnTo>
                  <a:lnTo>
                    <a:pt x="202" y="491"/>
                  </a:lnTo>
                  <a:lnTo>
                    <a:pt x="202" y="477"/>
                  </a:lnTo>
                  <a:lnTo>
                    <a:pt x="205" y="457"/>
                  </a:lnTo>
                  <a:lnTo>
                    <a:pt x="212" y="430"/>
                  </a:lnTo>
                  <a:lnTo>
                    <a:pt x="219" y="402"/>
                  </a:lnTo>
                  <a:lnTo>
                    <a:pt x="225" y="381"/>
                  </a:lnTo>
                  <a:lnTo>
                    <a:pt x="228" y="361"/>
                  </a:lnTo>
                  <a:lnTo>
                    <a:pt x="233" y="332"/>
                  </a:lnTo>
                  <a:lnTo>
                    <a:pt x="240" y="297"/>
                  </a:lnTo>
                  <a:lnTo>
                    <a:pt x="250" y="262"/>
                  </a:lnTo>
                  <a:lnTo>
                    <a:pt x="257" y="246"/>
                  </a:lnTo>
                  <a:lnTo>
                    <a:pt x="264" y="232"/>
                  </a:lnTo>
                  <a:lnTo>
                    <a:pt x="271" y="221"/>
                  </a:lnTo>
                  <a:lnTo>
                    <a:pt x="278" y="212"/>
                  </a:lnTo>
                  <a:lnTo>
                    <a:pt x="283" y="205"/>
                  </a:lnTo>
                  <a:lnTo>
                    <a:pt x="288" y="201"/>
                  </a:lnTo>
                  <a:lnTo>
                    <a:pt x="292" y="196"/>
                  </a:lnTo>
                  <a:lnTo>
                    <a:pt x="294" y="193"/>
                  </a:lnTo>
                  <a:lnTo>
                    <a:pt x="294" y="187"/>
                  </a:lnTo>
                  <a:lnTo>
                    <a:pt x="288" y="183"/>
                  </a:lnTo>
                  <a:lnTo>
                    <a:pt x="279" y="180"/>
                  </a:lnTo>
                  <a:lnTo>
                    <a:pt x="271" y="178"/>
                  </a:lnTo>
                  <a:lnTo>
                    <a:pt x="262" y="175"/>
                  </a:lnTo>
                  <a:lnTo>
                    <a:pt x="250" y="174"/>
                  </a:lnTo>
                  <a:lnTo>
                    <a:pt x="235" y="172"/>
                  </a:lnTo>
                  <a:lnTo>
                    <a:pt x="220" y="171"/>
                  </a:lnTo>
                  <a:lnTo>
                    <a:pt x="204" y="170"/>
                  </a:lnTo>
                  <a:lnTo>
                    <a:pt x="190" y="168"/>
                  </a:lnTo>
                  <a:lnTo>
                    <a:pt x="178" y="167"/>
                  </a:lnTo>
                  <a:lnTo>
                    <a:pt x="170" y="167"/>
                  </a:lnTo>
                  <a:lnTo>
                    <a:pt x="162" y="166"/>
                  </a:lnTo>
                  <a:lnTo>
                    <a:pt x="152" y="165"/>
                  </a:lnTo>
                  <a:lnTo>
                    <a:pt x="142" y="163"/>
                  </a:lnTo>
                  <a:lnTo>
                    <a:pt x="131" y="160"/>
                  </a:lnTo>
                  <a:lnTo>
                    <a:pt x="120" y="158"/>
                  </a:lnTo>
                  <a:lnTo>
                    <a:pt x="110" y="157"/>
                  </a:lnTo>
                  <a:lnTo>
                    <a:pt x="102" y="155"/>
                  </a:lnTo>
                  <a:lnTo>
                    <a:pt x="96" y="153"/>
                  </a:lnTo>
                  <a:lnTo>
                    <a:pt x="89" y="152"/>
                  </a:lnTo>
                  <a:lnTo>
                    <a:pt x="81" y="150"/>
                  </a:lnTo>
                  <a:lnTo>
                    <a:pt x="71" y="147"/>
                  </a:lnTo>
                  <a:lnTo>
                    <a:pt x="60" y="143"/>
                  </a:lnTo>
                  <a:lnTo>
                    <a:pt x="50" y="140"/>
                  </a:lnTo>
                  <a:lnTo>
                    <a:pt x="41" y="135"/>
                  </a:lnTo>
                  <a:lnTo>
                    <a:pt x="31" y="129"/>
                  </a:lnTo>
                  <a:lnTo>
                    <a:pt x="23" y="124"/>
                  </a:lnTo>
                  <a:close/>
                </a:path>
              </a:pathLst>
            </a:custGeom>
            <a:solidFill>
              <a:srgbClr val="844733"/>
            </a:solidFill>
            <a:ln w="9525">
              <a:noFill/>
              <a:round/>
              <a:headEnd/>
              <a:tailEnd/>
            </a:ln>
          </p:spPr>
          <p:txBody>
            <a:bodyPr/>
            <a:lstStyle/>
            <a:p>
              <a:endParaRPr lang="tr-TR"/>
            </a:p>
          </p:txBody>
        </p:sp>
        <p:sp>
          <p:nvSpPr>
            <p:cNvPr id="91" name="Freeform 155"/>
            <p:cNvSpPr>
              <a:spLocks/>
            </p:cNvSpPr>
            <p:nvPr/>
          </p:nvSpPr>
          <p:spPr bwMode="auto">
            <a:xfrm>
              <a:off x="996" y="2928"/>
              <a:ext cx="9" cy="9"/>
            </a:xfrm>
            <a:custGeom>
              <a:avLst/>
              <a:gdLst/>
              <a:ahLst/>
              <a:cxnLst>
                <a:cxn ang="0">
                  <a:pos x="16" y="18"/>
                </a:cxn>
                <a:cxn ang="0">
                  <a:pos x="18" y="14"/>
                </a:cxn>
                <a:cxn ang="0">
                  <a:pos x="18" y="11"/>
                </a:cxn>
                <a:cxn ang="0">
                  <a:pos x="18" y="7"/>
                </a:cxn>
                <a:cxn ang="0">
                  <a:pos x="16" y="4"/>
                </a:cxn>
                <a:cxn ang="0">
                  <a:pos x="13" y="1"/>
                </a:cxn>
                <a:cxn ang="0">
                  <a:pos x="9" y="0"/>
                </a:cxn>
                <a:cxn ang="0">
                  <a:pos x="6" y="1"/>
                </a:cxn>
                <a:cxn ang="0">
                  <a:pos x="2" y="4"/>
                </a:cxn>
                <a:cxn ang="0">
                  <a:pos x="0" y="7"/>
                </a:cxn>
                <a:cxn ang="0">
                  <a:pos x="0" y="9"/>
                </a:cxn>
                <a:cxn ang="0">
                  <a:pos x="0" y="13"/>
                </a:cxn>
                <a:cxn ang="0">
                  <a:pos x="2" y="16"/>
                </a:cxn>
                <a:cxn ang="0">
                  <a:pos x="6" y="19"/>
                </a:cxn>
                <a:cxn ang="0">
                  <a:pos x="9" y="20"/>
                </a:cxn>
                <a:cxn ang="0">
                  <a:pos x="13" y="20"/>
                </a:cxn>
                <a:cxn ang="0">
                  <a:pos x="16" y="18"/>
                </a:cxn>
              </a:cxnLst>
              <a:rect l="0" t="0" r="r" b="b"/>
              <a:pathLst>
                <a:path w="18" h="20">
                  <a:moveTo>
                    <a:pt x="16" y="18"/>
                  </a:moveTo>
                  <a:lnTo>
                    <a:pt x="18" y="14"/>
                  </a:lnTo>
                  <a:lnTo>
                    <a:pt x="18" y="11"/>
                  </a:lnTo>
                  <a:lnTo>
                    <a:pt x="18" y="7"/>
                  </a:lnTo>
                  <a:lnTo>
                    <a:pt x="16" y="4"/>
                  </a:lnTo>
                  <a:lnTo>
                    <a:pt x="13" y="1"/>
                  </a:lnTo>
                  <a:lnTo>
                    <a:pt x="9" y="0"/>
                  </a:lnTo>
                  <a:lnTo>
                    <a:pt x="6" y="1"/>
                  </a:lnTo>
                  <a:lnTo>
                    <a:pt x="2" y="4"/>
                  </a:lnTo>
                  <a:lnTo>
                    <a:pt x="0" y="7"/>
                  </a:lnTo>
                  <a:lnTo>
                    <a:pt x="0" y="9"/>
                  </a:lnTo>
                  <a:lnTo>
                    <a:pt x="0" y="13"/>
                  </a:lnTo>
                  <a:lnTo>
                    <a:pt x="2" y="16"/>
                  </a:lnTo>
                  <a:lnTo>
                    <a:pt x="6" y="19"/>
                  </a:lnTo>
                  <a:lnTo>
                    <a:pt x="9" y="20"/>
                  </a:lnTo>
                  <a:lnTo>
                    <a:pt x="13" y="20"/>
                  </a:lnTo>
                  <a:lnTo>
                    <a:pt x="16" y="18"/>
                  </a:lnTo>
                  <a:close/>
                </a:path>
              </a:pathLst>
            </a:custGeom>
            <a:solidFill>
              <a:srgbClr val="844733"/>
            </a:solidFill>
            <a:ln w="9525">
              <a:noFill/>
              <a:round/>
              <a:headEnd/>
              <a:tailEnd/>
            </a:ln>
          </p:spPr>
          <p:txBody>
            <a:bodyPr/>
            <a:lstStyle/>
            <a:p>
              <a:endParaRPr lang="tr-TR"/>
            </a:p>
          </p:txBody>
        </p:sp>
        <p:sp>
          <p:nvSpPr>
            <p:cNvPr id="92" name="Freeform 156"/>
            <p:cNvSpPr>
              <a:spLocks/>
            </p:cNvSpPr>
            <p:nvPr/>
          </p:nvSpPr>
          <p:spPr bwMode="auto">
            <a:xfrm>
              <a:off x="908" y="2726"/>
              <a:ext cx="9" cy="9"/>
            </a:xfrm>
            <a:custGeom>
              <a:avLst/>
              <a:gdLst/>
              <a:ahLst/>
              <a:cxnLst>
                <a:cxn ang="0">
                  <a:pos x="16" y="17"/>
                </a:cxn>
                <a:cxn ang="0">
                  <a:pos x="18" y="13"/>
                </a:cxn>
                <a:cxn ang="0">
                  <a:pos x="18" y="10"/>
                </a:cxn>
                <a:cxn ang="0">
                  <a:pos x="18" y="6"/>
                </a:cxn>
                <a:cxn ang="0">
                  <a:pos x="16" y="3"/>
                </a:cxn>
                <a:cxn ang="0">
                  <a:pos x="13" y="0"/>
                </a:cxn>
                <a:cxn ang="0">
                  <a:pos x="9" y="0"/>
                </a:cxn>
                <a:cxn ang="0">
                  <a:pos x="6" y="0"/>
                </a:cxn>
                <a:cxn ang="0">
                  <a:pos x="2" y="3"/>
                </a:cxn>
                <a:cxn ang="0">
                  <a:pos x="0" y="6"/>
                </a:cxn>
                <a:cxn ang="0">
                  <a:pos x="0" y="10"/>
                </a:cxn>
                <a:cxn ang="0">
                  <a:pos x="0" y="13"/>
                </a:cxn>
                <a:cxn ang="0">
                  <a:pos x="2" y="17"/>
                </a:cxn>
                <a:cxn ang="0">
                  <a:pos x="6" y="19"/>
                </a:cxn>
                <a:cxn ang="0">
                  <a:pos x="9" y="19"/>
                </a:cxn>
                <a:cxn ang="0">
                  <a:pos x="13" y="19"/>
                </a:cxn>
                <a:cxn ang="0">
                  <a:pos x="16" y="17"/>
                </a:cxn>
              </a:cxnLst>
              <a:rect l="0" t="0" r="r" b="b"/>
              <a:pathLst>
                <a:path w="18" h="19">
                  <a:moveTo>
                    <a:pt x="16" y="17"/>
                  </a:moveTo>
                  <a:lnTo>
                    <a:pt x="18" y="13"/>
                  </a:lnTo>
                  <a:lnTo>
                    <a:pt x="18" y="10"/>
                  </a:lnTo>
                  <a:lnTo>
                    <a:pt x="18" y="6"/>
                  </a:lnTo>
                  <a:lnTo>
                    <a:pt x="16" y="3"/>
                  </a:lnTo>
                  <a:lnTo>
                    <a:pt x="13" y="0"/>
                  </a:lnTo>
                  <a:lnTo>
                    <a:pt x="9" y="0"/>
                  </a:lnTo>
                  <a:lnTo>
                    <a:pt x="6" y="0"/>
                  </a:lnTo>
                  <a:lnTo>
                    <a:pt x="2" y="3"/>
                  </a:lnTo>
                  <a:lnTo>
                    <a:pt x="0" y="6"/>
                  </a:lnTo>
                  <a:lnTo>
                    <a:pt x="0" y="10"/>
                  </a:lnTo>
                  <a:lnTo>
                    <a:pt x="0" y="13"/>
                  </a:lnTo>
                  <a:lnTo>
                    <a:pt x="2" y="17"/>
                  </a:lnTo>
                  <a:lnTo>
                    <a:pt x="6" y="19"/>
                  </a:lnTo>
                  <a:lnTo>
                    <a:pt x="9" y="19"/>
                  </a:lnTo>
                  <a:lnTo>
                    <a:pt x="13" y="19"/>
                  </a:lnTo>
                  <a:lnTo>
                    <a:pt x="16" y="17"/>
                  </a:lnTo>
                  <a:close/>
                </a:path>
              </a:pathLst>
            </a:custGeom>
            <a:solidFill>
              <a:srgbClr val="844733"/>
            </a:solidFill>
            <a:ln w="9525">
              <a:noFill/>
              <a:round/>
              <a:headEnd/>
              <a:tailEnd/>
            </a:ln>
          </p:spPr>
          <p:txBody>
            <a:bodyPr/>
            <a:lstStyle/>
            <a:p>
              <a:endParaRPr lang="tr-TR"/>
            </a:p>
          </p:txBody>
        </p:sp>
        <p:sp>
          <p:nvSpPr>
            <p:cNvPr id="93" name="Freeform 157"/>
            <p:cNvSpPr>
              <a:spLocks/>
            </p:cNvSpPr>
            <p:nvPr/>
          </p:nvSpPr>
          <p:spPr bwMode="auto">
            <a:xfrm>
              <a:off x="980" y="2921"/>
              <a:ext cx="86" cy="52"/>
            </a:xfrm>
            <a:custGeom>
              <a:avLst/>
              <a:gdLst/>
              <a:ahLst/>
              <a:cxnLst>
                <a:cxn ang="0">
                  <a:pos x="36" y="0"/>
                </a:cxn>
                <a:cxn ang="0">
                  <a:pos x="32" y="2"/>
                </a:cxn>
                <a:cxn ang="0">
                  <a:pos x="28" y="5"/>
                </a:cxn>
                <a:cxn ang="0">
                  <a:pos x="22" y="12"/>
                </a:cxn>
                <a:cxn ang="0">
                  <a:pos x="17" y="19"/>
                </a:cxn>
                <a:cxn ang="0">
                  <a:pos x="11" y="28"/>
                </a:cxn>
                <a:cxn ang="0">
                  <a:pos x="6" y="38"/>
                </a:cxn>
                <a:cxn ang="0">
                  <a:pos x="2" y="48"/>
                </a:cxn>
                <a:cxn ang="0">
                  <a:pos x="0" y="59"/>
                </a:cxn>
                <a:cxn ang="0">
                  <a:pos x="0" y="69"/>
                </a:cxn>
                <a:cxn ang="0">
                  <a:pos x="0" y="74"/>
                </a:cxn>
                <a:cxn ang="0">
                  <a:pos x="1" y="78"/>
                </a:cxn>
                <a:cxn ang="0">
                  <a:pos x="6" y="79"/>
                </a:cxn>
                <a:cxn ang="0">
                  <a:pos x="10" y="79"/>
                </a:cxn>
                <a:cxn ang="0">
                  <a:pos x="16" y="79"/>
                </a:cxn>
                <a:cxn ang="0">
                  <a:pos x="24" y="80"/>
                </a:cxn>
                <a:cxn ang="0">
                  <a:pos x="34" y="84"/>
                </a:cxn>
                <a:cxn ang="0">
                  <a:pos x="41" y="86"/>
                </a:cxn>
                <a:cxn ang="0">
                  <a:pos x="49" y="88"/>
                </a:cxn>
                <a:cxn ang="0">
                  <a:pos x="60" y="92"/>
                </a:cxn>
                <a:cxn ang="0">
                  <a:pos x="71" y="94"/>
                </a:cxn>
                <a:cxn ang="0">
                  <a:pos x="83" y="97"/>
                </a:cxn>
                <a:cxn ang="0">
                  <a:pos x="94" y="100"/>
                </a:cxn>
                <a:cxn ang="0">
                  <a:pos x="105" y="101"/>
                </a:cxn>
                <a:cxn ang="0">
                  <a:pos x="115" y="102"/>
                </a:cxn>
                <a:cxn ang="0">
                  <a:pos x="124" y="102"/>
                </a:cxn>
                <a:cxn ang="0">
                  <a:pos x="135" y="103"/>
                </a:cxn>
                <a:cxn ang="0">
                  <a:pos x="144" y="103"/>
                </a:cxn>
                <a:cxn ang="0">
                  <a:pos x="153" y="103"/>
                </a:cxn>
                <a:cxn ang="0">
                  <a:pos x="161" y="103"/>
                </a:cxn>
                <a:cxn ang="0">
                  <a:pos x="167" y="103"/>
                </a:cxn>
                <a:cxn ang="0">
                  <a:pos x="172" y="101"/>
                </a:cxn>
                <a:cxn ang="0">
                  <a:pos x="173" y="99"/>
                </a:cxn>
                <a:cxn ang="0">
                  <a:pos x="170" y="95"/>
                </a:cxn>
                <a:cxn ang="0">
                  <a:pos x="166" y="91"/>
                </a:cxn>
                <a:cxn ang="0">
                  <a:pos x="158" y="86"/>
                </a:cxn>
                <a:cxn ang="0">
                  <a:pos x="149" y="80"/>
                </a:cxn>
                <a:cxn ang="0">
                  <a:pos x="139" y="76"/>
                </a:cxn>
                <a:cxn ang="0">
                  <a:pos x="130" y="70"/>
                </a:cxn>
                <a:cxn ang="0">
                  <a:pos x="122" y="66"/>
                </a:cxn>
                <a:cxn ang="0">
                  <a:pos x="116" y="63"/>
                </a:cxn>
                <a:cxn ang="0">
                  <a:pos x="107" y="55"/>
                </a:cxn>
                <a:cxn ang="0">
                  <a:pos x="97" y="44"/>
                </a:cxn>
                <a:cxn ang="0">
                  <a:pos x="85" y="33"/>
                </a:cxn>
                <a:cxn ang="0">
                  <a:pos x="74" y="23"/>
                </a:cxn>
                <a:cxn ang="0">
                  <a:pos x="62" y="13"/>
                </a:cxn>
                <a:cxn ang="0">
                  <a:pos x="52" y="5"/>
                </a:cxn>
                <a:cxn ang="0">
                  <a:pos x="43" y="1"/>
                </a:cxn>
                <a:cxn ang="0">
                  <a:pos x="36" y="0"/>
                </a:cxn>
              </a:cxnLst>
              <a:rect l="0" t="0" r="r" b="b"/>
              <a:pathLst>
                <a:path w="173" h="103">
                  <a:moveTo>
                    <a:pt x="36" y="0"/>
                  </a:moveTo>
                  <a:lnTo>
                    <a:pt x="32" y="2"/>
                  </a:lnTo>
                  <a:lnTo>
                    <a:pt x="28" y="5"/>
                  </a:lnTo>
                  <a:lnTo>
                    <a:pt x="22" y="12"/>
                  </a:lnTo>
                  <a:lnTo>
                    <a:pt x="17" y="19"/>
                  </a:lnTo>
                  <a:lnTo>
                    <a:pt x="11" y="28"/>
                  </a:lnTo>
                  <a:lnTo>
                    <a:pt x="6" y="38"/>
                  </a:lnTo>
                  <a:lnTo>
                    <a:pt x="2" y="48"/>
                  </a:lnTo>
                  <a:lnTo>
                    <a:pt x="0" y="59"/>
                  </a:lnTo>
                  <a:lnTo>
                    <a:pt x="0" y="69"/>
                  </a:lnTo>
                  <a:lnTo>
                    <a:pt x="0" y="74"/>
                  </a:lnTo>
                  <a:lnTo>
                    <a:pt x="1" y="78"/>
                  </a:lnTo>
                  <a:lnTo>
                    <a:pt x="6" y="79"/>
                  </a:lnTo>
                  <a:lnTo>
                    <a:pt x="10" y="79"/>
                  </a:lnTo>
                  <a:lnTo>
                    <a:pt x="16" y="79"/>
                  </a:lnTo>
                  <a:lnTo>
                    <a:pt x="24" y="80"/>
                  </a:lnTo>
                  <a:lnTo>
                    <a:pt x="34" y="84"/>
                  </a:lnTo>
                  <a:lnTo>
                    <a:pt x="41" y="86"/>
                  </a:lnTo>
                  <a:lnTo>
                    <a:pt x="49" y="88"/>
                  </a:lnTo>
                  <a:lnTo>
                    <a:pt x="60" y="92"/>
                  </a:lnTo>
                  <a:lnTo>
                    <a:pt x="71" y="94"/>
                  </a:lnTo>
                  <a:lnTo>
                    <a:pt x="83" y="97"/>
                  </a:lnTo>
                  <a:lnTo>
                    <a:pt x="94" y="100"/>
                  </a:lnTo>
                  <a:lnTo>
                    <a:pt x="105" y="101"/>
                  </a:lnTo>
                  <a:lnTo>
                    <a:pt x="115" y="102"/>
                  </a:lnTo>
                  <a:lnTo>
                    <a:pt x="124" y="102"/>
                  </a:lnTo>
                  <a:lnTo>
                    <a:pt x="135" y="103"/>
                  </a:lnTo>
                  <a:lnTo>
                    <a:pt x="144" y="103"/>
                  </a:lnTo>
                  <a:lnTo>
                    <a:pt x="153" y="103"/>
                  </a:lnTo>
                  <a:lnTo>
                    <a:pt x="161" y="103"/>
                  </a:lnTo>
                  <a:lnTo>
                    <a:pt x="167" y="103"/>
                  </a:lnTo>
                  <a:lnTo>
                    <a:pt x="172" y="101"/>
                  </a:lnTo>
                  <a:lnTo>
                    <a:pt x="173" y="99"/>
                  </a:lnTo>
                  <a:lnTo>
                    <a:pt x="170" y="95"/>
                  </a:lnTo>
                  <a:lnTo>
                    <a:pt x="166" y="91"/>
                  </a:lnTo>
                  <a:lnTo>
                    <a:pt x="158" y="86"/>
                  </a:lnTo>
                  <a:lnTo>
                    <a:pt x="149" y="80"/>
                  </a:lnTo>
                  <a:lnTo>
                    <a:pt x="139" y="76"/>
                  </a:lnTo>
                  <a:lnTo>
                    <a:pt x="130" y="70"/>
                  </a:lnTo>
                  <a:lnTo>
                    <a:pt x="122" y="66"/>
                  </a:lnTo>
                  <a:lnTo>
                    <a:pt x="116" y="63"/>
                  </a:lnTo>
                  <a:lnTo>
                    <a:pt x="107" y="55"/>
                  </a:lnTo>
                  <a:lnTo>
                    <a:pt x="97" y="44"/>
                  </a:lnTo>
                  <a:lnTo>
                    <a:pt x="85" y="33"/>
                  </a:lnTo>
                  <a:lnTo>
                    <a:pt x="74" y="23"/>
                  </a:lnTo>
                  <a:lnTo>
                    <a:pt x="62" y="13"/>
                  </a:lnTo>
                  <a:lnTo>
                    <a:pt x="52" y="5"/>
                  </a:lnTo>
                  <a:lnTo>
                    <a:pt x="43" y="1"/>
                  </a:lnTo>
                  <a:lnTo>
                    <a:pt x="36" y="0"/>
                  </a:lnTo>
                  <a:close/>
                </a:path>
              </a:pathLst>
            </a:custGeom>
            <a:solidFill>
              <a:srgbClr val="844733"/>
            </a:solidFill>
            <a:ln w="9525">
              <a:noFill/>
              <a:round/>
              <a:headEnd/>
              <a:tailEnd/>
            </a:ln>
          </p:spPr>
          <p:txBody>
            <a:bodyPr/>
            <a:lstStyle/>
            <a:p>
              <a:endParaRPr lang="tr-TR"/>
            </a:p>
          </p:txBody>
        </p:sp>
        <p:sp>
          <p:nvSpPr>
            <p:cNvPr id="94" name="Freeform 158"/>
            <p:cNvSpPr>
              <a:spLocks/>
            </p:cNvSpPr>
            <p:nvPr/>
          </p:nvSpPr>
          <p:spPr bwMode="auto">
            <a:xfrm>
              <a:off x="995" y="2928"/>
              <a:ext cx="10" cy="9"/>
            </a:xfrm>
            <a:custGeom>
              <a:avLst/>
              <a:gdLst/>
              <a:ahLst/>
              <a:cxnLst>
                <a:cxn ang="0">
                  <a:pos x="13" y="20"/>
                </a:cxn>
                <a:cxn ang="0">
                  <a:pos x="16" y="19"/>
                </a:cxn>
                <a:cxn ang="0">
                  <a:pos x="18" y="15"/>
                </a:cxn>
                <a:cxn ang="0">
                  <a:pos x="19" y="12"/>
                </a:cxn>
                <a:cxn ang="0">
                  <a:pos x="19" y="8"/>
                </a:cxn>
                <a:cxn ang="0">
                  <a:pos x="18" y="5"/>
                </a:cxn>
                <a:cxn ang="0">
                  <a:pos x="15" y="1"/>
                </a:cxn>
                <a:cxn ang="0">
                  <a:pos x="11" y="0"/>
                </a:cxn>
                <a:cxn ang="0">
                  <a:pos x="8" y="1"/>
                </a:cxn>
                <a:cxn ang="0">
                  <a:pos x="4" y="3"/>
                </a:cxn>
                <a:cxn ang="0">
                  <a:pos x="1" y="5"/>
                </a:cxn>
                <a:cxn ang="0">
                  <a:pos x="0" y="8"/>
                </a:cxn>
                <a:cxn ang="0">
                  <a:pos x="1" y="13"/>
                </a:cxn>
                <a:cxn ang="0">
                  <a:pos x="2" y="16"/>
                </a:cxn>
                <a:cxn ang="0">
                  <a:pos x="6" y="19"/>
                </a:cxn>
                <a:cxn ang="0">
                  <a:pos x="8" y="20"/>
                </a:cxn>
                <a:cxn ang="0">
                  <a:pos x="13" y="20"/>
                </a:cxn>
              </a:cxnLst>
              <a:rect l="0" t="0" r="r" b="b"/>
              <a:pathLst>
                <a:path w="19" h="20">
                  <a:moveTo>
                    <a:pt x="13" y="20"/>
                  </a:moveTo>
                  <a:lnTo>
                    <a:pt x="16" y="19"/>
                  </a:lnTo>
                  <a:lnTo>
                    <a:pt x="18" y="15"/>
                  </a:lnTo>
                  <a:lnTo>
                    <a:pt x="19" y="12"/>
                  </a:lnTo>
                  <a:lnTo>
                    <a:pt x="19" y="8"/>
                  </a:lnTo>
                  <a:lnTo>
                    <a:pt x="18" y="5"/>
                  </a:lnTo>
                  <a:lnTo>
                    <a:pt x="15" y="1"/>
                  </a:lnTo>
                  <a:lnTo>
                    <a:pt x="11" y="0"/>
                  </a:lnTo>
                  <a:lnTo>
                    <a:pt x="8" y="1"/>
                  </a:lnTo>
                  <a:lnTo>
                    <a:pt x="4" y="3"/>
                  </a:lnTo>
                  <a:lnTo>
                    <a:pt x="1" y="5"/>
                  </a:lnTo>
                  <a:lnTo>
                    <a:pt x="0" y="8"/>
                  </a:lnTo>
                  <a:lnTo>
                    <a:pt x="1" y="13"/>
                  </a:lnTo>
                  <a:lnTo>
                    <a:pt x="2" y="16"/>
                  </a:lnTo>
                  <a:lnTo>
                    <a:pt x="6" y="19"/>
                  </a:lnTo>
                  <a:lnTo>
                    <a:pt x="8" y="20"/>
                  </a:lnTo>
                  <a:lnTo>
                    <a:pt x="13" y="20"/>
                  </a:lnTo>
                  <a:close/>
                </a:path>
              </a:pathLst>
            </a:custGeom>
            <a:solidFill>
              <a:srgbClr val="844733"/>
            </a:solidFill>
            <a:ln w="9525">
              <a:noFill/>
              <a:round/>
              <a:headEnd/>
              <a:tailEnd/>
            </a:ln>
          </p:spPr>
          <p:txBody>
            <a:bodyPr/>
            <a:lstStyle/>
            <a:p>
              <a:endParaRPr lang="tr-TR"/>
            </a:p>
          </p:txBody>
        </p:sp>
        <p:sp>
          <p:nvSpPr>
            <p:cNvPr id="95" name="Freeform 159"/>
            <p:cNvSpPr>
              <a:spLocks/>
            </p:cNvSpPr>
            <p:nvPr/>
          </p:nvSpPr>
          <p:spPr bwMode="auto">
            <a:xfrm>
              <a:off x="977" y="2931"/>
              <a:ext cx="90" cy="44"/>
            </a:xfrm>
            <a:custGeom>
              <a:avLst/>
              <a:gdLst/>
              <a:ahLst/>
              <a:cxnLst>
                <a:cxn ang="0">
                  <a:pos x="16" y="5"/>
                </a:cxn>
                <a:cxn ang="0">
                  <a:pos x="13" y="9"/>
                </a:cxn>
                <a:cxn ang="0">
                  <a:pos x="9" y="17"/>
                </a:cxn>
                <a:cxn ang="0">
                  <a:pos x="5" y="28"/>
                </a:cxn>
                <a:cxn ang="0">
                  <a:pos x="1" y="37"/>
                </a:cxn>
                <a:cxn ang="0">
                  <a:pos x="1" y="41"/>
                </a:cxn>
                <a:cxn ang="0">
                  <a:pos x="0" y="47"/>
                </a:cxn>
                <a:cxn ang="0">
                  <a:pos x="0" y="54"/>
                </a:cxn>
                <a:cxn ang="0">
                  <a:pos x="2" y="59"/>
                </a:cxn>
                <a:cxn ang="0">
                  <a:pos x="6" y="60"/>
                </a:cxn>
                <a:cxn ang="0">
                  <a:pos x="11" y="61"/>
                </a:cxn>
                <a:cxn ang="0">
                  <a:pos x="17" y="62"/>
                </a:cxn>
                <a:cxn ang="0">
                  <a:pos x="26" y="64"/>
                </a:cxn>
                <a:cxn ang="0">
                  <a:pos x="34" y="66"/>
                </a:cxn>
                <a:cxn ang="0">
                  <a:pos x="42" y="67"/>
                </a:cxn>
                <a:cxn ang="0">
                  <a:pos x="49" y="69"/>
                </a:cxn>
                <a:cxn ang="0">
                  <a:pos x="53" y="70"/>
                </a:cxn>
                <a:cxn ang="0">
                  <a:pos x="70" y="76"/>
                </a:cxn>
                <a:cxn ang="0">
                  <a:pos x="85" y="79"/>
                </a:cxn>
                <a:cxn ang="0">
                  <a:pos x="99" y="83"/>
                </a:cxn>
                <a:cxn ang="0">
                  <a:pos x="112" y="85"/>
                </a:cxn>
                <a:cxn ang="0">
                  <a:pos x="123" y="86"/>
                </a:cxn>
                <a:cxn ang="0">
                  <a:pos x="135" y="88"/>
                </a:cxn>
                <a:cxn ang="0">
                  <a:pos x="146" y="89"/>
                </a:cxn>
                <a:cxn ang="0">
                  <a:pos x="158" y="89"/>
                </a:cxn>
                <a:cxn ang="0">
                  <a:pos x="167" y="89"/>
                </a:cxn>
                <a:cxn ang="0">
                  <a:pos x="174" y="86"/>
                </a:cxn>
                <a:cxn ang="0">
                  <a:pos x="179" y="84"/>
                </a:cxn>
                <a:cxn ang="0">
                  <a:pos x="180" y="78"/>
                </a:cxn>
                <a:cxn ang="0">
                  <a:pos x="178" y="74"/>
                </a:cxn>
                <a:cxn ang="0">
                  <a:pos x="171" y="69"/>
                </a:cxn>
                <a:cxn ang="0">
                  <a:pos x="163" y="63"/>
                </a:cxn>
                <a:cxn ang="0">
                  <a:pos x="153" y="58"/>
                </a:cxn>
                <a:cxn ang="0">
                  <a:pos x="143" y="53"/>
                </a:cxn>
                <a:cxn ang="0">
                  <a:pos x="134" y="47"/>
                </a:cxn>
                <a:cxn ang="0">
                  <a:pos x="127" y="44"/>
                </a:cxn>
                <a:cxn ang="0">
                  <a:pos x="123" y="41"/>
                </a:cxn>
                <a:cxn ang="0">
                  <a:pos x="117" y="36"/>
                </a:cxn>
                <a:cxn ang="0">
                  <a:pos x="108" y="29"/>
                </a:cxn>
                <a:cxn ang="0">
                  <a:pos x="102" y="22"/>
                </a:cxn>
                <a:cxn ang="0">
                  <a:pos x="97" y="17"/>
                </a:cxn>
                <a:cxn ang="0">
                  <a:pos x="93" y="15"/>
                </a:cxn>
                <a:cxn ang="0">
                  <a:pos x="89" y="14"/>
                </a:cxn>
                <a:cxn ang="0">
                  <a:pos x="84" y="16"/>
                </a:cxn>
                <a:cxn ang="0">
                  <a:pos x="80" y="24"/>
                </a:cxn>
                <a:cxn ang="0">
                  <a:pos x="74" y="26"/>
                </a:cxn>
                <a:cxn ang="0">
                  <a:pos x="67" y="26"/>
                </a:cxn>
                <a:cxn ang="0">
                  <a:pos x="60" y="25"/>
                </a:cxn>
                <a:cxn ang="0">
                  <a:pos x="53" y="23"/>
                </a:cxn>
                <a:cxn ang="0">
                  <a:pos x="46" y="20"/>
                </a:cxn>
                <a:cxn ang="0">
                  <a:pos x="39" y="16"/>
                </a:cxn>
                <a:cxn ang="0">
                  <a:pos x="34" y="12"/>
                </a:cxn>
                <a:cxn ang="0">
                  <a:pos x="28" y="7"/>
                </a:cxn>
                <a:cxn ang="0">
                  <a:pos x="26" y="5"/>
                </a:cxn>
                <a:cxn ang="0">
                  <a:pos x="23" y="1"/>
                </a:cxn>
                <a:cxn ang="0">
                  <a:pos x="21" y="0"/>
                </a:cxn>
                <a:cxn ang="0">
                  <a:pos x="20" y="0"/>
                </a:cxn>
                <a:cxn ang="0">
                  <a:pos x="19" y="1"/>
                </a:cxn>
                <a:cxn ang="0">
                  <a:pos x="17" y="2"/>
                </a:cxn>
                <a:cxn ang="0">
                  <a:pos x="17" y="3"/>
                </a:cxn>
                <a:cxn ang="0">
                  <a:pos x="16" y="5"/>
                </a:cxn>
              </a:cxnLst>
              <a:rect l="0" t="0" r="r" b="b"/>
              <a:pathLst>
                <a:path w="180" h="89">
                  <a:moveTo>
                    <a:pt x="16" y="5"/>
                  </a:moveTo>
                  <a:lnTo>
                    <a:pt x="13" y="9"/>
                  </a:lnTo>
                  <a:lnTo>
                    <a:pt x="9" y="17"/>
                  </a:lnTo>
                  <a:lnTo>
                    <a:pt x="5" y="28"/>
                  </a:lnTo>
                  <a:lnTo>
                    <a:pt x="1" y="37"/>
                  </a:lnTo>
                  <a:lnTo>
                    <a:pt x="1" y="41"/>
                  </a:lnTo>
                  <a:lnTo>
                    <a:pt x="0" y="47"/>
                  </a:lnTo>
                  <a:lnTo>
                    <a:pt x="0" y="54"/>
                  </a:lnTo>
                  <a:lnTo>
                    <a:pt x="2" y="59"/>
                  </a:lnTo>
                  <a:lnTo>
                    <a:pt x="6" y="60"/>
                  </a:lnTo>
                  <a:lnTo>
                    <a:pt x="11" y="61"/>
                  </a:lnTo>
                  <a:lnTo>
                    <a:pt x="17" y="62"/>
                  </a:lnTo>
                  <a:lnTo>
                    <a:pt x="26" y="64"/>
                  </a:lnTo>
                  <a:lnTo>
                    <a:pt x="34" y="66"/>
                  </a:lnTo>
                  <a:lnTo>
                    <a:pt x="42" y="67"/>
                  </a:lnTo>
                  <a:lnTo>
                    <a:pt x="49" y="69"/>
                  </a:lnTo>
                  <a:lnTo>
                    <a:pt x="53" y="70"/>
                  </a:lnTo>
                  <a:lnTo>
                    <a:pt x="70" y="76"/>
                  </a:lnTo>
                  <a:lnTo>
                    <a:pt x="85" y="79"/>
                  </a:lnTo>
                  <a:lnTo>
                    <a:pt x="99" y="83"/>
                  </a:lnTo>
                  <a:lnTo>
                    <a:pt x="112" y="85"/>
                  </a:lnTo>
                  <a:lnTo>
                    <a:pt x="123" y="86"/>
                  </a:lnTo>
                  <a:lnTo>
                    <a:pt x="135" y="88"/>
                  </a:lnTo>
                  <a:lnTo>
                    <a:pt x="146" y="89"/>
                  </a:lnTo>
                  <a:lnTo>
                    <a:pt x="158" y="89"/>
                  </a:lnTo>
                  <a:lnTo>
                    <a:pt x="167" y="89"/>
                  </a:lnTo>
                  <a:lnTo>
                    <a:pt x="174" y="86"/>
                  </a:lnTo>
                  <a:lnTo>
                    <a:pt x="179" y="84"/>
                  </a:lnTo>
                  <a:lnTo>
                    <a:pt x="180" y="78"/>
                  </a:lnTo>
                  <a:lnTo>
                    <a:pt x="178" y="74"/>
                  </a:lnTo>
                  <a:lnTo>
                    <a:pt x="171" y="69"/>
                  </a:lnTo>
                  <a:lnTo>
                    <a:pt x="163" y="63"/>
                  </a:lnTo>
                  <a:lnTo>
                    <a:pt x="153" y="58"/>
                  </a:lnTo>
                  <a:lnTo>
                    <a:pt x="143" y="53"/>
                  </a:lnTo>
                  <a:lnTo>
                    <a:pt x="134" y="47"/>
                  </a:lnTo>
                  <a:lnTo>
                    <a:pt x="127" y="44"/>
                  </a:lnTo>
                  <a:lnTo>
                    <a:pt x="123" y="41"/>
                  </a:lnTo>
                  <a:lnTo>
                    <a:pt x="117" y="36"/>
                  </a:lnTo>
                  <a:lnTo>
                    <a:pt x="108" y="29"/>
                  </a:lnTo>
                  <a:lnTo>
                    <a:pt x="102" y="22"/>
                  </a:lnTo>
                  <a:lnTo>
                    <a:pt x="97" y="17"/>
                  </a:lnTo>
                  <a:lnTo>
                    <a:pt x="93" y="15"/>
                  </a:lnTo>
                  <a:lnTo>
                    <a:pt x="89" y="14"/>
                  </a:lnTo>
                  <a:lnTo>
                    <a:pt x="84" y="16"/>
                  </a:lnTo>
                  <a:lnTo>
                    <a:pt x="80" y="24"/>
                  </a:lnTo>
                  <a:lnTo>
                    <a:pt x="74" y="26"/>
                  </a:lnTo>
                  <a:lnTo>
                    <a:pt x="67" y="26"/>
                  </a:lnTo>
                  <a:lnTo>
                    <a:pt x="60" y="25"/>
                  </a:lnTo>
                  <a:lnTo>
                    <a:pt x="53" y="23"/>
                  </a:lnTo>
                  <a:lnTo>
                    <a:pt x="46" y="20"/>
                  </a:lnTo>
                  <a:lnTo>
                    <a:pt x="39" y="16"/>
                  </a:lnTo>
                  <a:lnTo>
                    <a:pt x="34" y="12"/>
                  </a:lnTo>
                  <a:lnTo>
                    <a:pt x="28" y="7"/>
                  </a:lnTo>
                  <a:lnTo>
                    <a:pt x="26" y="5"/>
                  </a:lnTo>
                  <a:lnTo>
                    <a:pt x="23" y="1"/>
                  </a:lnTo>
                  <a:lnTo>
                    <a:pt x="21" y="0"/>
                  </a:lnTo>
                  <a:lnTo>
                    <a:pt x="20" y="0"/>
                  </a:lnTo>
                  <a:lnTo>
                    <a:pt x="19" y="1"/>
                  </a:lnTo>
                  <a:lnTo>
                    <a:pt x="17" y="2"/>
                  </a:lnTo>
                  <a:lnTo>
                    <a:pt x="17" y="3"/>
                  </a:lnTo>
                  <a:lnTo>
                    <a:pt x="16" y="5"/>
                  </a:lnTo>
                  <a:close/>
                </a:path>
              </a:pathLst>
            </a:custGeom>
            <a:solidFill>
              <a:srgbClr val="4C1628"/>
            </a:solidFill>
            <a:ln w="9525">
              <a:noFill/>
              <a:round/>
              <a:headEnd/>
              <a:tailEnd/>
            </a:ln>
          </p:spPr>
          <p:txBody>
            <a:bodyPr/>
            <a:lstStyle/>
            <a:p>
              <a:endParaRPr lang="tr-TR"/>
            </a:p>
          </p:txBody>
        </p:sp>
        <p:sp>
          <p:nvSpPr>
            <p:cNvPr id="96" name="Freeform 160"/>
            <p:cNvSpPr>
              <a:spLocks/>
            </p:cNvSpPr>
            <p:nvPr/>
          </p:nvSpPr>
          <p:spPr bwMode="auto">
            <a:xfrm>
              <a:off x="977" y="2960"/>
              <a:ext cx="89" cy="17"/>
            </a:xfrm>
            <a:custGeom>
              <a:avLst/>
              <a:gdLst/>
              <a:ahLst/>
              <a:cxnLst>
                <a:cxn ang="0">
                  <a:pos x="2" y="0"/>
                </a:cxn>
                <a:cxn ang="0">
                  <a:pos x="6" y="1"/>
                </a:cxn>
                <a:cxn ang="0">
                  <a:pos x="11" y="2"/>
                </a:cxn>
                <a:cxn ang="0">
                  <a:pos x="17" y="3"/>
                </a:cxn>
                <a:cxn ang="0">
                  <a:pos x="26" y="5"/>
                </a:cxn>
                <a:cxn ang="0">
                  <a:pos x="34" y="7"/>
                </a:cxn>
                <a:cxn ang="0">
                  <a:pos x="42" y="8"/>
                </a:cxn>
                <a:cxn ang="0">
                  <a:pos x="49" y="10"/>
                </a:cxn>
                <a:cxn ang="0">
                  <a:pos x="53" y="11"/>
                </a:cxn>
                <a:cxn ang="0">
                  <a:pos x="70" y="17"/>
                </a:cxn>
                <a:cxn ang="0">
                  <a:pos x="85" y="20"/>
                </a:cxn>
                <a:cxn ang="0">
                  <a:pos x="99" y="24"/>
                </a:cxn>
                <a:cxn ang="0">
                  <a:pos x="112" y="26"/>
                </a:cxn>
                <a:cxn ang="0">
                  <a:pos x="123" y="27"/>
                </a:cxn>
                <a:cxn ang="0">
                  <a:pos x="135" y="29"/>
                </a:cxn>
                <a:cxn ang="0">
                  <a:pos x="146" y="30"/>
                </a:cxn>
                <a:cxn ang="0">
                  <a:pos x="158" y="30"/>
                </a:cxn>
                <a:cxn ang="0">
                  <a:pos x="163" y="30"/>
                </a:cxn>
                <a:cxn ang="0">
                  <a:pos x="168" y="30"/>
                </a:cxn>
                <a:cxn ang="0">
                  <a:pos x="173" y="29"/>
                </a:cxn>
                <a:cxn ang="0">
                  <a:pos x="176" y="27"/>
                </a:cxn>
                <a:cxn ang="0">
                  <a:pos x="178" y="27"/>
                </a:cxn>
                <a:cxn ang="0">
                  <a:pos x="179" y="29"/>
                </a:cxn>
                <a:cxn ang="0">
                  <a:pos x="179" y="31"/>
                </a:cxn>
                <a:cxn ang="0">
                  <a:pos x="178" y="32"/>
                </a:cxn>
                <a:cxn ang="0">
                  <a:pos x="174" y="33"/>
                </a:cxn>
                <a:cxn ang="0">
                  <a:pos x="167" y="33"/>
                </a:cxn>
                <a:cxn ang="0">
                  <a:pos x="157" y="33"/>
                </a:cxn>
                <a:cxn ang="0">
                  <a:pos x="145" y="33"/>
                </a:cxn>
                <a:cxn ang="0">
                  <a:pos x="133" y="33"/>
                </a:cxn>
                <a:cxn ang="0">
                  <a:pos x="120" y="32"/>
                </a:cxn>
                <a:cxn ang="0">
                  <a:pos x="108" y="31"/>
                </a:cxn>
                <a:cxn ang="0">
                  <a:pos x="99" y="29"/>
                </a:cxn>
                <a:cxn ang="0">
                  <a:pos x="91" y="26"/>
                </a:cxn>
                <a:cxn ang="0">
                  <a:pos x="84" y="24"/>
                </a:cxn>
                <a:cxn ang="0">
                  <a:pos x="76" y="22"/>
                </a:cxn>
                <a:cxn ang="0">
                  <a:pos x="69" y="19"/>
                </a:cxn>
                <a:cxn ang="0">
                  <a:pos x="64" y="17"/>
                </a:cxn>
                <a:cxn ang="0">
                  <a:pos x="59" y="16"/>
                </a:cxn>
                <a:cxn ang="0">
                  <a:pos x="55" y="15"/>
                </a:cxn>
                <a:cxn ang="0">
                  <a:pos x="53" y="14"/>
                </a:cxn>
                <a:cxn ang="0">
                  <a:pos x="52" y="16"/>
                </a:cxn>
                <a:cxn ang="0">
                  <a:pos x="52" y="18"/>
                </a:cxn>
                <a:cxn ang="0">
                  <a:pos x="52" y="19"/>
                </a:cxn>
                <a:cxn ang="0">
                  <a:pos x="51" y="20"/>
                </a:cxn>
                <a:cxn ang="0">
                  <a:pos x="49" y="20"/>
                </a:cxn>
                <a:cxn ang="0">
                  <a:pos x="44" y="20"/>
                </a:cxn>
                <a:cxn ang="0">
                  <a:pos x="38" y="19"/>
                </a:cxn>
                <a:cxn ang="0">
                  <a:pos x="30" y="18"/>
                </a:cxn>
                <a:cxn ang="0">
                  <a:pos x="21" y="17"/>
                </a:cxn>
                <a:cxn ang="0">
                  <a:pos x="13" y="15"/>
                </a:cxn>
                <a:cxn ang="0">
                  <a:pos x="6" y="12"/>
                </a:cxn>
                <a:cxn ang="0">
                  <a:pos x="0" y="10"/>
                </a:cxn>
                <a:cxn ang="0">
                  <a:pos x="0" y="7"/>
                </a:cxn>
                <a:cxn ang="0">
                  <a:pos x="0" y="3"/>
                </a:cxn>
                <a:cxn ang="0">
                  <a:pos x="0" y="0"/>
                </a:cxn>
                <a:cxn ang="0">
                  <a:pos x="2" y="0"/>
                </a:cxn>
              </a:cxnLst>
              <a:rect l="0" t="0" r="r" b="b"/>
              <a:pathLst>
                <a:path w="179" h="33">
                  <a:moveTo>
                    <a:pt x="2" y="0"/>
                  </a:moveTo>
                  <a:lnTo>
                    <a:pt x="6" y="1"/>
                  </a:lnTo>
                  <a:lnTo>
                    <a:pt x="11" y="2"/>
                  </a:lnTo>
                  <a:lnTo>
                    <a:pt x="17" y="3"/>
                  </a:lnTo>
                  <a:lnTo>
                    <a:pt x="26" y="5"/>
                  </a:lnTo>
                  <a:lnTo>
                    <a:pt x="34" y="7"/>
                  </a:lnTo>
                  <a:lnTo>
                    <a:pt x="42" y="8"/>
                  </a:lnTo>
                  <a:lnTo>
                    <a:pt x="49" y="10"/>
                  </a:lnTo>
                  <a:lnTo>
                    <a:pt x="53" y="11"/>
                  </a:lnTo>
                  <a:lnTo>
                    <a:pt x="70" y="17"/>
                  </a:lnTo>
                  <a:lnTo>
                    <a:pt x="85" y="20"/>
                  </a:lnTo>
                  <a:lnTo>
                    <a:pt x="99" y="24"/>
                  </a:lnTo>
                  <a:lnTo>
                    <a:pt x="112" y="26"/>
                  </a:lnTo>
                  <a:lnTo>
                    <a:pt x="123" y="27"/>
                  </a:lnTo>
                  <a:lnTo>
                    <a:pt x="135" y="29"/>
                  </a:lnTo>
                  <a:lnTo>
                    <a:pt x="146" y="30"/>
                  </a:lnTo>
                  <a:lnTo>
                    <a:pt x="158" y="30"/>
                  </a:lnTo>
                  <a:lnTo>
                    <a:pt x="163" y="30"/>
                  </a:lnTo>
                  <a:lnTo>
                    <a:pt x="168" y="30"/>
                  </a:lnTo>
                  <a:lnTo>
                    <a:pt x="173" y="29"/>
                  </a:lnTo>
                  <a:lnTo>
                    <a:pt x="176" y="27"/>
                  </a:lnTo>
                  <a:lnTo>
                    <a:pt x="178" y="27"/>
                  </a:lnTo>
                  <a:lnTo>
                    <a:pt x="179" y="29"/>
                  </a:lnTo>
                  <a:lnTo>
                    <a:pt x="179" y="31"/>
                  </a:lnTo>
                  <a:lnTo>
                    <a:pt x="178" y="32"/>
                  </a:lnTo>
                  <a:lnTo>
                    <a:pt x="174" y="33"/>
                  </a:lnTo>
                  <a:lnTo>
                    <a:pt x="167" y="33"/>
                  </a:lnTo>
                  <a:lnTo>
                    <a:pt x="157" y="33"/>
                  </a:lnTo>
                  <a:lnTo>
                    <a:pt x="145" y="33"/>
                  </a:lnTo>
                  <a:lnTo>
                    <a:pt x="133" y="33"/>
                  </a:lnTo>
                  <a:lnTo>
                    <a:pt x="120" y="32"/>
                  </a:lnTo>
                  <a:lnTo>
                    <a:pt x="108" y="31"/>
                  </a:lnTo>
                  <a:lnTo>
                    <a:pt x="99" y="29"/>
                  </a:lnTo>
                  <a:lnTo>
                    <a:pt x="91" y="26"/>
                  </a:lnTo>
                  <a:lnTo>
                    <a:pt x="84" y="24"/>
                  </a:lnTo>
                  <a:lnTo>
                    <a:pt x="76" y="22"/>
                  </a:lnTo>
                  <a:lnTo>
                    <a:pt x="69" y="19"/>
                  </a:lnTo>
                  <a:lnTo>
                    <a:pt x="64" y="17"/>
                  </a:lnTo>
                  <a:lnTo>
                    <a:pt x="59" y="16"/>
                  </a:lnTo>
                  <a:lnTo>
                    <a:pt x="55" y="15"/>
                  </a:lnTo>
                  <a:lnTo>
                    <a:pt x="53" y="14"/>
                  </a:lnTo>
                  <a:lnTo>
                    <a:pt x="52" y="16"/>
                  </a:lnTo>
                  <a:lnTo>
                    <a:pt x="52" y="18"/>
                  </a:lnTo>
                  <a:lnTo>
                    <a:pt x="52" y="19"/>
                  </a:lnTo>
                  <a:lnTo>
                    <a:pt x="51" y="20"/>
                  </a:lnTo>
                  <a:lnTo>
                    <a:pt x="49" y="20"/>
                  </a:lnTo>
                  <a:lnTo>
                    <a:pt x="44" y="20"/>
                  </a:lnTo>
                  <a:lnTo>
                    <a:pt x="38" y="19"/>
                  </a:lnTo>
                  <a:lnTo>
                    <a:pt x="30" y="18"/>
                  </a:lnTo>
                  <a:lnTo>
                    <a:pt x="21" y="17"/>
                  </a:lnTo>
                  <a:lnTo>
                    <a:pt x="13" y="15"/>
                  </a:lnTo>
                  <a:lnTo>
                    <a:pt x="6" y="12"/>
                  </a:lnTo>
                  <a:lnTo>
                    <a:pt x="0" y="10"/>
                  </a:lnTo>
                  <a:lnTo>
                    <a:pt x="0" y="7"/>
                  </a:lnTo>
                  <a:lnTo>
                    <a:pt x="0" y="3"/>
                  </a:lnTo>
                  <a:lnTo>
                    <a:pt x="0" y="0"/>
                  </a:lnTo>
                  <a:lnTo>
                    <a:pt x="2" y="0"/>
                  </a:lnTo>
                  <a:close/>
                </a:path>
              </a:pathLst>
            </a:custGeom>
            <a:solidFill>
              <a:srgbClr val="000000"/>
            </a:solidFill>
            <a:ln w="9525">
              <a:noFill/>
              <a:round/>
              <a:headEnd/>
              <a:tailEnd/>
            </a:ln>
          </p:spPr>
          <p:txBody>
            <a:bodyPr/>
            <a:lstStyle/>
            <a:p>
              <a:endParaRPr lang="tr-TR"/>
            </a:p>
          </p:txBody>
        </p:sp>
        <p:sp>
          <p:nvSpPr>
            <p:cNvPr id="97" name="Freeform 161"/>
            <p:cNvSpPr>
              <a:spLocks/>
            </p:cNvSpPr>
            <p:nvPr/>
          </p:nvSpPr>
          <p:spPr bwMode="auto">
            <a:xfrm>
              <a:off x="887" y="2692"/>
              <a:ext cx="213" cy="257"/>
            </a:xfrm>
            <a:custGeom>
              <a:avLst/>
              <a:gdLst/>
              <a:ahLst/>
              <a:cxnLst>
                <a:cxn ang="0">
                  <a:pos x="190" y="504"/>
                </a:cxn>
                <a:cxn ang="0">
                  <a:pos x="212" y="510"/>
                </a:cxn>
                <a:cxn ang="0">
                  <a:pos x="243" y="515"/>
                </a:cxn>
                <a:cxn ang="0">
                  <a:pos x="283" y="510"/>
                </a:cxn>
                <a:cxn ang="0">
                  <a:pos x="299" y="483"/>
                </a:cxn>
                <a:cxn ang="0">
                  <a:pos x="289" y="450"/>
                </a:cxn>
                <a:cxn ang="0">
                  <a:pos x="291" y="439"/>
                </a:cxn>
                <a:cxn ang="0">
                  <a:pos x="299" y="420"/>
                </a:cxn>
                <a:cxn ang="0">
                  <a:pos x="310" y="396"/>
                </a:cxn>
                <a:cxn ang="0">
                  <a:pos x="321" y="376"/>
                </a:cxn>
                <a:cxn ang="0">
                  <a:pos x="332" y="357"/>
                </a:cxn>
                <a:cxn ang="0">
                  <a:pos x="362" y="304"/>
                </a:cxn>
                <a:cxn ang="0">
                  <a:pos x="399" y="236"/>
                </a:cxn>
                <a:cxn ang="0">
                  <a:pos x="424" y="181"/>
                </a:cxn>
                <a:cxn ang="0">
                  <a:pos x="427" y="160"/>
                </a:cxn>
                <a:cxn ang="0">
                  <a:pos x="422" y="148"/>
                </a:cxn>
                <a:cxn ang="0">
                  <a:pos x="415" y="135"/>
                </a:cxn>
                <a:cxn ang="0">
                  <a:pos x="401" y="122"/>
                </a:cxn>
                <a:cxn ang="0">
                  <a:pos x="384" y="112"/>
                </a:cxn>
                <a:cxn ang="0">
                  <a:pos x="361" y="100"/>
                </a:cxn>
                <a:cxn ang="0">
                  <a:pos x="329" y="84"/>
                </a:cxn>
                <a:cxn ang="0">
                  <a:pos x="292" y="68"/>
                </a:cxn>
                <a:cxn ang="0">
                  <a:pos x="253" y="50"/>
                </a:cxn>
                <a:cxn ang="0">
                  <a:pos x="217" y="34"/>
                </a:cxn>
                <a:cxn ang="0">
                  <a:pos x="186" y="20"/>
                </a:cxn>
                <a:cxn ang="0">
                  <a:pos x="164" y="11"/>
                </a:cxn>
                <a:cxn ang="0">
                  <a:pos x="147" y="5"/>
                </a:cxn>
                <a:cxn ang="0">
                  <a:pos x="117" y="0"/>
                </a:cxn>
                <a:cxn ang="0">
                  <a:pos x="82" y="0"/>
                </a:cxn>
                <a:cxn ang="0">
                  <a:pos x="50" y="7"/>
                </a:cxn>
                <a:cxn ang="0">
                  <a:pos x="19" y="34"/>
                </a:cxn>
                <a:cxn ang="0">
                  <a:pos x="0" y="75"/>
                </a:cxn>
                <a:cxn ang="0">
                  <a:pos x="5" y="115"/>
                </a:cxn>
                <a:cxn ang="0">
                  <a:pos x="28" y="145"/>
                </a:cxn>
                <a:cxn ang="0">
                  <a:pos x="53" y="156"/>
                </a:cxn>
                <a:cxn ang="0">
                  <a:pos x="88" y="168"/>
                </a:cxn>
                <a:cxn ang="0">
                  <a:pos x="133" y="183"/>
                </a:cxn>
                <a:cxn ang="0">
                  <a:pos x="170" y="194"/>
                </a:cxn>
                <a:cxn ang="0">
                  <a:pos x="188" y="197"/>
                </a:cxn>
                <a:cxn ang="0">
                  <a:pos x="211" y="201"/>
                </a:cxn>
                <a:cxn ang="0">
                  <a:pos x="236" y="206"/>
                </a:cxn>
                <a:cxn ang="0">
                  <a:pos x="258" y="210"/>
                </a:cxn>
                <a:cxn ang="0">
                  <a:pos x="274" y="209"/>
                </a:cxn>
                <a:cxn ang="0">
                  <a:pos x="286" y="212"/>
                </a:cxn>
                <a:cxn ang="0">
                  <a:pos x="279" y="219"/>
                </a:cxn>
                <a:cxn ang="0">
                  <a:pos x="276" y="225"/>
                </a:cxn>
                <a:cxn ang="0">
                  <a:pos x="274" y="231"/>
                </a:cxn>
                <a:cxn ang="0">
                  <a:pos x="271" y="237"/>
                </a:cxn>
                <a:cxn ang="0">
                  <a:pos x="263" y="237"/>
                </a:cxn>
                <a:cxn ang="0">
                  <a:pos x="258" y="246"/>
                </a:cxn>
                <a:cxn ang="0">
                  <a:pos x="255" y="260"/>
                </a:cxn>
                <a:cxn ang="0">
                  <a:pos x="242" y="294"/>
                </a:cxn>
                <a:cxn ang="0">
                  <a:pos x="232" y="321"/>
                </a:cxn>
                <a:cxn ang="0">
                  <a:pos x="216" y="373"/>
                </a:cxn>
                <a:cxn ang="0">
                  <a:pos x="196" y="439"/>
                </a:cxn>
                <a:cxn ang="0">
                  <a:pos x="182" y="487"/>
                </a:cxn>
                <a:cxn ang="0">
                  <a:pos x="181" y="498"/>
                </a:cxn>
                <a:cxn ang="0">
                  <a:pos x="182" y="501"/>
                </a:cxn>
              </a:cxnLst>
              <a:rect l="0" t="0" r="r" b="b"/>
              <a:pathLst>
                <a:path w="428" h="515">
                  <a:moveTo>
                    <a:pt x="183" y="502"/>
                  </a:moveTo>
                  <a:lnTo>
                    <a:pt x="190" y="504"/>
                  </a:lnTo>
                  <a:lnTo>
                    <a:pt x="200" y="507"/>
                  </a:lnTo>
                  <a:lnTo>
                    <a:pt x="212" y="510"/>
                  </a:lnTo>
                  <a:lnTo>
                    <a:pt x="226" y="513"/>
                  </a:lnTo>
                  <a:lnTo>
                    <a:pt x="243" y="515"/>
                  </a:lnTo>
                  <a:lnTo>
                    <a:pt x="262" y="514"/>
                  </a:lnTo>
                  <a:lnTo>
                    <a:pt x="283" y="510"/>
                  </a:lnTo>
                  <a:lnTo>
                    <a:pt x="303" y="502"/>
                  </a:lnTo>
                  <a:lnTo>
                    <a:pt x="299" y="483"/>
                  </a:lnTo>
                  <a:lnTo>
                    <a:pt x="293" y="465"/>
                  </a:lnTo>
                  <a:lnTo>
                    <a:pt x="289" y="450"/>
                  </a:lnTo>
                  <a:lnTo>
                    <a:pt x="289" y="442"/>
                  </a:lnTo>
                  <a:lnTo>
                    <a:pt x="291" y="439"/>
                  </a:lnTo>
                  <a:lnTo>
                    <a:pt x="294" y="431"/>
                  </a:lnTo>
                  <a:lnTo>
                    <a:pt x="299" y="420"/>
                  </a:lnTo>
                  <a:lnTo>
                    <a:pt x="304" y="409"/>
                  </a:lnTo>
                  <a:lnTo>
                    <a:pt x="310" y="396"/>
                  </a:lnTo>
                  <a:lnTo>
                    <a:pt x="316" y="385"/>
                  </a:lnTo>
                  <a:lnTo>
                    <a:pt x="321" y="376"/>
                  </a:lnTo>
                  <a:lnTo>
                    <a:pt x="325" y="369"/>
                  </a:lnTo>
                  <a:lnTo>
                    <a:pt x="332" y="357"/>
                  </a:lnTo>
                  <a:lnTo>
                    <a:pt x="345" y="334"/>
                  </a:lnTo>
                  <a:lnTo>
                    <a:pt x="362" y="304"/>
                  </a:lnTo>
                  <a:lnTo>
                    <a:pt x="380" y="271"/>
                  </a:lnTo>
                  <a:lnTo>
                    <a:pt x="399" y="236"/>
                  </a:lnTo>
                  <a:lnTo>
                    <a:pt x="414" y="205"/>
                  </a:lnTo>
                  <a:lnTo>
                    <a:pt x="424" y="181"/>
                  </a:lnTo>
                  <a:lnTo>
                    <a:pt x="428" y="167"/>
                  </a:lnTo>
                  <a:lnTo>
                    <a:pt x="427" y="160"/>
                  </a:lnTo>
                  <a:lnTo>
                    <a:pt x="424" y="153"/>
                  </a:lnTo>
                  <a:lnTo>
                    <a:pt x="422" y="148"/>
                  </a:lnTo>
                  <a:lnTo>
                    <a:pt x="420" y="141"/>
                  </a:lnTo>
                  <a:lnTo>
                    <a:pt x="415" y="135"/>
                  </a:lnTo>
                  <a:lnTo>
                    <a:pt x="409" y="128"/>
                  </a:lnTo>
                  <a:lnTo>
                    <a:pt x="401" y="122"/>
                  </a:lnTo>
                  <a:lnTo>
                    <a:pt x="392" y="115"/>
                  </a:lnTo>
                  <a:lnTo>
                    <a:pt x="384" y="112"/>
                  </a:lnTo>
                  <a:lnTo>
                    <a:pt x="374" y="106"/>
                  </a:lnTo>
                  <a:lnTo>
                    <a:pt x="361" y="100"/>
                  </a:lnTo>
                  <a:lnTo>
                    <a:pt x="346" y="92"/>
                  </a:lnTo>
                  <a:lnTo>
                    <a:pt x="329" y="84"/>
                  </a:lnTo>
                  <a:lnTo>
                    <a:pt x="310" y="76"/>
                  </a:lnTo>
                  <a:lnTo>
                    <a:pt x="292" y="68"/>
                  </a:lnTo>
                  <a:lnTo>
                    <a:pt x="272" y="59"/>
                  </a:lnTo>
                  <a:lnTo>
                    <a:pt x="253" y="50"/>
                  </a:lnTo>
                  <a:lnTo>
                    <a:pt x="234" y="42"/>
                  </a:lnTo>
                  <a:lnTo>
                    <a:pt x="217" y="34"/>
                  </a:lnTo>
                  <a:lnTo>
                    <a:pt x="200" y="27"/>
                  </a:lnTo>
                  <a:lnTo>
                    <a:pt x="186" y="20"/>
                  </a:lnTo>
                  <a:lnTo>
                    <a:pt x="173" y="15"/>
                  </a:lnTo>
                  <a:lnTo>
                    <a:pt x="164" y="11"/>
                  </a:lnTo>
                  <a:lnTo>
                    <a:pt x="158" y="8"/>
                  </a:lnTo>
                  <a:lnTo>
                    <a:pt x="147" y="5"/>
                  </a:lnTo>
                  <a:lnTo>
                    <a:pt x="133" y="3"/>
                  </a:lnTo>
                  <a:lnTo>
                    <a:pt x="117" y="0"/>
                  </a:lnTo>
                  <a:lnTo>
                    <a:pt x="99" y="0"/>
                  </a:lnTo>
                  <a:lnTo>
                    <a:pt x="82" y="0"/>
                  </a:lnTo>
                  <a:lnTo>
                    <a:pt x="65" y="3"/>
                  </a:lnTo>
                  <a:lnTo>
                    <a:pt x="50" y="7"/>
                  </a:lnTo>
                  <a:lnTo>
                    <a:pt x="38" y="14"/>
                  </a:lnTo>
                  <a:lnTo>
                    <a:pt x="19" y="34"/>
                  </a:lnTo>
                  <a:lnTo>
                    <a:pt x="6" y="54"/>
                  </a:lnTo>
                  <a:lnTo>
                    <a:pt x="0" y="75"/>
                  </a:lnTo>
                  <a:lnTo>
                    <a:pt x="0" y="96"/>
                  </a:lnTo>
                  <a:lnTo>
                    <a:pt x="5" y="115"/>
                  </a:lnTo>
                  <a:lnTo>
                    <a:pt x="14" y="132"/>
                  </a:lnTo>
                  <a:lnTo>
                    <a:pt x="28" y="145"/>
                  </a:lnTo>
                  <a:lnTo>
                    <a:pt x="44" y="153"/>
                  </a:lnTo>
                  <a:lnTo>
                    <a:pt x="53" y="156"/>
                  </a:lnTo>
                  <a:lnTo>
                    <a:pt x="68" y="161"/>
                  </a:lnTo>
                  <a:lnTo>
                    <a:pt x="88" y="168"/>
                  </a:lnTo>
                  <a:lnTo>
                    <a:pt x="111" y="175"/>
                  </a:lnTo>
                  <a:lnTo>
                    <a:pt x="133" y="183"/>
                  </a:lnTo>
                  <a:lnTo>
                    <a:pt x="154" y="189"/>
                  </a:lnTo>
                  <a:lnTo>
                    <a:pt x="170" y="194"/>
                  </a:lnTo>
                  <a:lnTo>
                    <a:pt x="180" y="196"/>
                  </a:lnTo>
                  <a:lnTo>
                    <a:pt x="188" y="197"/>
                  </a:lnTo>
                  <a:lnTo>
                    <a:pt x="198" y="198"/>
                  </a:lnTo>
                  <a:lnTo>
                    <a:pt x="211" y="201"/>
                  </a:lnTo>
                  <a:lnTo>
                    <a:pt x="224" y="204"/>
                  </a:lnTo>
                  <a:lnTo>
                    <a:pt x="236" y="206"/>
                  </a:lnTo>
                  <a:lnTo>
                    <a:pt x="248" y="209"/>
                  </a:lnTo>
                  <a:lnTo>
                    <a:pt x="258" y="210"/>
                  </a:lnTo>
                  <a:lnTo>
                    <a:pt x="264" y="210"/>
                  </a:lnTo>
                  <a:lnTo>
                    <a:pt x="274" y="209"/>
                  </a:lnTo>
                  <a:lnTo>
                    <a:pt x="283" y="210"/>
                  </a:lnTo>
                  <a:lnTo>
                    <a:pt x="286" y="212"/>
                  </a:lnTo>
                  <a:lnTo>
                    <a:pt x="283" y="217"/>
                  </a:lnTo>
                  <a:lnTo>
                    <a:pt x="279" y="219"/>
                  </a:lnTo>
                  <a:lnTo>
                    <a:pt x="277" y="221"/>
                  </a:lnTo>
                  <a:lnTo>
                    <a:pt x="276" y="225"/>
                  </a:lnTo>
                  <a:lnTo>
                    <a:pt x="274" y="227"/>
                  </a:lnTo>
                  <a:lnTo>
                    <a:pt x="274" y="231"/>
                  </a:lnTo>
                  <a:lnTo>
                    <a:pt x="273" y="234"/>
                  </a:lnTo>
                  <a:lnTo>
                    <a:pt x="271" y="237"/>
                  </a:lnTo>
                  <a:lnTo>
                    <a:pt x="266" y="237"/>
                  </a:lnTo>
                  <a:lnTo>
                    <a:pt x="263" y="237"/>
                  </a:lnTo>
                  <a:lnTo>
                    <a:pt x="261" y="241"/>
                  </a:lnTo>
                  <a:lnTo>
                    <a:pt x="258" y="246"/>
                  </a:lnTo>
                  <a:lnTo>
                    <a:pt x="258" y="251"/>
                  </a:lnTo>
                  <a:lnTo>
                    <a:pt x="255" y="260"/>
                  </a:lnTo>
                  <a:lnTo>
                    <a:pt x="249" y="277"/>
                  </a:lnTo>
                  <a:lnTo>
                    <a:pt x="242" y="294"/>
                  </a:lnTo>
                  <a:lnTo>
                    <a:pt x="236" y="309"/>
                  </a:lnTo>
                  <a:lnTo>
                    <a:pt x="232" y="321"/>
                  </a:lnTo>
                  <a:lnTo>
                    <a:pt x="225" y="343"/>
                  </a:lnTo>
                  <a:lnTo>
                    <a:pt x="216" y="373"/>
                  </a:lnTo>
                  <a:lnTo>
                    <a:pt x="205" y="406"/>
                  </a:lnTo>
                  <a:lnTo>
                    <a:pt x="196" y="439"/>
                  </a:lnTo>
                  <a:lnTo>
                    <a:pt x="188" y="467"/>
                  </a:lnTo>
                  <a:lnTo>
                    <a:pt x="182" y="487"/>
                  </a:lnTo>
                  <a:lnTo>
                    <a:pt x="180" y="496"/>
                  </a:lnTo>
                  <a:lnTo>
                    <a:pt x="181" y="498"/>
                  </a:lnTo>
                  <a:lnTo>
                    <a:pt x="181" y="500"/>
                  </a:lnTo>
                  <a:lnTo>
                    <a:pt x="182" y="501"/>
                  </a:lnTo>
                  <a:lnTo>
                    <a:pt x="183" y="502"/>
                  </a:lnTo>
                  <a:close/>
                </a:path>
              </a:pathLst>
            </a:custGeom>
            <a:solidFill>
              <a:srgbClr val="000066"/>
            </a:solidFill>
            <a:ln w="9525">
              <a:noFill/>
              <a:round/>
              <a:headEnd/>
              <a:tailEnd/>
            </a:ln>
          </p:spPr>
          <p:txBody>
            <a:bodyPr/>
            <a:lstStyle/>
            <a:p>
              <a:endParaRPr lang="tr-TR"/>
            </a:p>
          </p:txBody>
        </p:sp>
        <p:sp>
          <p:nvSpPr>
            <p:cNvPr id="98" name="Freeform 162"/>
            <p:cNvSpPr>
              <a:spLocks/>
            </p:cNvSpPr>
            <p:nvPr/>
          </p:nvSpPr>
          <p:spPr bwMode="auto">
            <a:xfrm>
              <a:off x="979" y="2389"/>
              <a:ext cx="98" cy="118"/>
            </a:xfrm>
            <a:custGeom>
              <a:avLst/>
              <a:gdLst/>
              <a:ahLst/>
              <a:cxnLst>
                <a:cxn ang="0">
                  <a:pos x="109" y="1"/>
                </a:cxn>
                <a:cxn ang="0">
                  <a:pos x="127" y="1"/>
                </a:cxn>
                <a:cxn ang="0">
                  <a:pos x="147" y="8"/>
                </a:cxn>
                <a:cxn ang="0">
                  <a:pos x="168" y="24"/>
                </a:cxn>
                <a:cxn ang="0">
                  <a:pos x="187" y="49"/>
                </a:cxn>
                <a:cxn ang="0">
                  <a:pos x="195" y="79"/>
                </a:cxn>
                <a:cxn ang="0">
                  <a:pos x="189" y="105"/>
                </a:cxn>
                <a:cxn ang="0">
                  <a:pos x="183" y="118"/>
                </a:cxn>
                <a:cxn ang="0">
                  <a:pos x="178" y="125"/>
                </a:cxn>
                <a:cxn ang="0">
                  <a:pos x="174" y="132"/>
                </a:cxn>
                <a:cxn ang="0">
                  <a:pos x="174" y="143"/>
                </a:cxn>
                <a:cxn ang="0">
                  <a:pos x="175" y="159"/>
                </a:cxn>
                <a:cxn ang="0">
                  <a:pos x="174" y="163"/>
                </a:cxn>
                <a:cxn ang="0">
                  <a:pos x="170" y="167"/>
                </a:cxn>
                <a:cxn ang="0">
                  <a:pos x="167" y="168"/>
                </a:cxn>
                <a:cxn ang="0">
                  <a:pos x="163" y="166"/>
                </a:cxn>
                <a:cxn ang="0">
                  <a:pos x="160" y="166"/>
                </a:cxn>
                <a:cxn ang="0">
                  <a:pos x="156" y="169"/>
                </a:cxn>
                <a:cxn ang="0">
                  <a:pos x="156" y="173"/>
                </a:cxn>
                <a:cxn ang="0">
                  <a:pos x="155" y="175"/>
                </a:cxn>
                <a:cxn ang="0">
                  <a:pos x="153" y="176"/>
                </a:cxn>
                <a:cxn ang="0">
                  <a:pos x="149" y="175"/>
                </a:cxn>
                <a:cxn ang="0">
                  <a:pos x="144" y="171"/>
                </a:cxn>
                <a:cxn ang="0">
                  <a:pos x="136" y="166"/>
                </a:cxn>
                <a:cxn ang="0">
                  <a:pos x="132" y="164"/>
                </a:cxn>
                <a:cxn ang="0">
                  <a:pos x="130" y="167"/>
                </a:cxn>
                <a:cxn ang="0">
                  <a:pos x="132" y="170"/>
                </a:cxn>
                <a:cxn ang="0">
                  <a:pos x="139" y="178"/>
                </a:cxn>
                <a:cxn ang="0">
                  <a:pos x="142" y="183"/>
                </a:cxn>
                <a:cxn ang="0">
                  <a:pos x="141" y="189"/>
                </a:cxn>
                <a:cxn ang="0">
                  <a:pos x="136" y="190"/>
                </a:cxn>
                <a:cxn ang="0">
                  <a:pos x="131" y="193"/>
                </a:cxn>
                <a:cxn ang="0">
                  <a:pos x="129" y="202"/>
                </a:cxn>
                <a:cxn ang="0">
                  <a:pos x="116" y="211"/>
                </a:cxn>
                <a:cxn ang="0">
                  <a:pos x="103" y="204"/>
                </a:cxn>
                <a:cxn ang="0">
                  <a:pos x="98" y="200"/>
                </a:cxn>
                <a:cxn ang="0">
                  <a:pos x="95" y="199"/>
                </a:cxn>
                <a:cxn ang="0">
                  <a:pos x="92" y="200"/>
                </a:cxn>
                <a:cxn ang="0">
                  <a:pos x="83" y="209"/>
                </a:cxn>
                <a:cxn ang="0">
                  <a:pos x="64" y="224"/>
                </a:cxn>
                <a:cxn ang="0">
                  <a:pos x="45" y="235"/>
                </a:cxn>
                <a:cxn ang="0">
                  <a:pos x="22" y="234"/>
                </a:cxn>
                <a:cxn ang="0">
                  <a:pos x="3" y="217"/>
                </a:cxn>
                <a:cxn ang="0">
                  <a:pos x="3" y="193"/>
                </a:cxn>
                <a:cxn ang="0">
                  <a:pos x="13" y="173"/>
                </a:cxn>
                <a:cxn ang="0">
                  <a:pos x="25" y="156"/>
                </a:cxn>
                <a:cxn ang="0">
                  <a:pos x="35" y="139"/>
                </a:cxn>
                <a:cxn ang="0">
                  <a:pos x="42" y="123"/>
                </a:cxn>
                <a:cxn ang="0">
                  <a:pos x="41" y="102"/>
                </a:cxn>
                <a:cxn ang="0">
                  <a:pos x="45" y="69"/>
                </a:cxn>
                <a:cxn ang="0">
                  <a:pos x="56" y="37"/>
                </a:cxn>
                <a:cxn ang="0">
                  <a:pos x="81" y="11"/>
                </a:cxn>
              </a:cxnLst>
              <a:rect l="0" t="0" r="r" b="b"/>
              <a:pathLst>
                <a:path w="195" h="236">
                  <a:moveTo>
                    <a:pt x="100" y="3"/>
                  </a:moveTo>
                  <a:lnTo>
                    <a:pt x="109" y="1"/>
                  </a:lnTo>
                  <a:lnTo>
                    <a:pt x="118" y="0"/>
                  </a:lnTo>
                  <a:lnTo>
                    <a:pt x="127" y="1"/>
                  </a:lnTo>
                  <a:lnTo>
                    <a:pt x="137" y="3"/>
                  </a:lnTo>
                  <a:lnTo>
                    <a:pt x="147" y="8"/>
                  </a:lnTo>
                  <a:lnTo>
                    <a:pt x="157" y="15"/>
                  </a:lnTo>
                  <a:lnTo>
                    <a:pt x="168" y="24"/>
                  </a:lnTo>
                  <a:lnTo>
                    <a:pt x="178" y="36"/>
                  </a:lnTo>
                  <a:lnTo>
                    <a:pt x="187" y="49"/>
                  </a:lnTo>
                  <a:lnTo>
                    <a:pt x="194" y="63"/>
                  </a:lnTo>
                  <a:lnTo>
                    <a:pt x="195" y="79"/>
                  </a:lnTo>
                  <a:lnTo>
                    <a:pt x="191" y="99"/>
                  </a:lnTo>
                  <a:lnTo>
                    <a:pt x="189" y="105"/>
                  </a:lnTo>
                  <a:lnTo>
                    <a:pt x="186" y="113"/>
                  </a:lnTo>
                  <a:lnTo>
                    <a:pt x="183" y="118"/>
                  </a:lnTo>
                  <a:lnTo>
                    <a:pt x="180" y="123"/>
                  </a:lnTo>
                  <a:lnTo>
                    <a:pt x="178" y="125"/>
                  </a:lnTo>
                  <a:lnTo>
                    <a:pt x="176" y="129"/>
                  </a:lnTo>
                  <a:lnTo>
                    <a:pt x="174" y="132"/>
                  </a:lnTo>
                  <a:lnTo>
                    <a:pt x="174" y="137"/>
                  </a:lnTo>
                  <a:lnTo>
                    <a:pt x="174" y="143"/>
                  </a:lnTo>
                  <a:lnTo>
                    <a:pt x="175" y="151"/>
                  </a:lnTo>
                  <a:lnTo>
                    <a:pt x="175" y="159"/>
                  </a:lnTo>
                  <a:lnTo>
                    <a:pt x="175" y="162"/>
                  </a:lnTo>
                  <a:lnTo>
                    <a:pt x="174" y="163"/>
                  </a:lnTo>
                  <a:lnTo>
                    <a:pt x="171" y="166"/>
                  </a:lnTo>
                  <a:lnTo>
                    <a:pt x="170" y="167"/>
                  </a:lnTo>
                  <a:lnTo>
                    <a:pt x="168" y="168"/>
                  </a:lnTo>
                  <a:lnTo>
                    <a:pt x="167" y="168"/>
                  </a:lnTo>
                  <a:lnTo>
                    <a:pt x="164" y="167"/>
                  </a:lnTo>
                  <a:lnTo>
                    <a:pt x="163" y="166"/>
                  </a:lnTo>
                  <a:lnTo>
                    <a:pt x="161" y="166"/>
                  </a:lnTo>
                  <a:lnTo>
                    <a:pt x="160" y="166"/>
                  </a:lnTo>
                  <a:lnTo>
                    <a:pt x="157" y="167"/>
                  </a:lnTo>
                  <a:lnTo>
                    <a:pt x="156" y="169"/>
                  </a:lnTo>
                  <a:lnTo>
                    <a:pt x="156" y="170"/>
                  </a:lnTo>
                  <a:lnTo>
                    <a:pt x="156" y="173"/>
                  </a:lnTo>
                  <a:lnTo>
                    <a:pt x="156" y="174"/>
                  </a:lnTo>
                  <a:lnTo>
                    <a:pt x="155" y="175"/>
                  </a:lnTo>
                  <a:lnTo>
                    <a:pt x="154" y="176"/>
                  </a:lnTo>
                  <a:lnTo>
                    <a:pt x="153" y="176"/>
                  </a:lnTo>
                  <a:lnTo>
                    <a:pt x="152" y="176"/>
                  </a:lnTo>
                  <a:lnTo>
                    <a:pt x="149" y="175"/>
                  </a:lnTo>
                  <a:lnTo>
                    <a:pt x="148" y="174"/>
                  </a:lnTo>
                  <a:lnTo>
                    <a:pt x="144" y="171"/>
                  </a:lnTo>
                  <a:lnTo>
                    <a:pt x="139" y="169"/>
                  </a:lnTo>
                  <a:lnTo>
                    <a:pt x="136" y="166"/>
                  </a:lnTo>
                  <a:lnTo>
                    <a:pt x="133" y="164"/>
                  </a:lnTo>
                  <a:lnTo>
                    <a:pt x="132" y="164"/>
                  </a:lnTo>
                  <a:lnTo>
                    <a:pt x="130" y="166"/>
                  </a:lnTo>
                  <a:lnTo>
                    <a:pt x="130" y="167"/>
                  </a:lnTo>
                  <a:lnTo>
                    <a:pt x="130" y="168"/>
                  </a:lnTo>
                  <a:lnTo>
                    <a:pt x="132" y="170"/>
                  </a:lnTo>
                  <a:lnTo>
                    <a:pt x="136" y="174"/>
                  </a:lnTo>
                  <a:lnTo>
                    <a:pt x="139" y="178"/>
                  </a:lnTo>
                  <a:lnTo>
                    <a:pt x="141" y="181"/>
                  </a:lnTo>
                  <a:lnTo>
                    <a:pt x="142" y="183"/>
                  </a:lnTo>
                  <a:lnTo>
                    <a:pt x="142" y="186"/>
                  </a:lnTo>
                  <a:lnTo>
                    <a:pt x="141" y="189"/>
                  </a:lnTo>
                  <a:lnTo>
                    <a:pt x="139" y="190"/>
                  </a:lnTo>
                  <a:lnTo>
                    <a:pt x="136" y="190"/>
                  </a:lnTo>
                  <a:lnTo>
                    <a:pt x="133" y="191"/>
                  </a:lnTo>
                  <a:lnTo>
                    <a:pt x="131" y="193"/>
                  </a:lnTo>
                  <a:lnTo>
                    <a:pt x="131" y="197"/>
                  </a:lnTo>
                  <a:lnTo>
                    <a:pt x="129" y="202"/>
                  </a:lnTo>
                  <a:lnTo>
                    <a:pt x="124" y="208"/>
                  </a:lnTo>
                  <a:lnTo>
                    <a:pt x="116" y="211"/>
                  </a:lnTo>
                  <a:lnTo>
                    <a:pt x="107" y="207"/>
                  </a:lnTo>
                  <a:lnTo>
                    <a:pt x="103" y="204"/>
                  </a:lnTo>
                  <a:lnTo>
                    <a:pt x="100" y="201"/>
                  </a:lnTo>
                  <a:lnTo>
                    <a:pt x="98" y="200"/>
                  </a:lnTo>
                  <a:lnTo>
                    <a:pt x="96" y="199"/>
                  </a:lnTo>
                  <a:lnTo>
                    <a:pt x="95" y="199"/>
                  </a:lnTo>
                  <a:lnTo>
                    <a:pt x="93" y="199"/>
                  </a:lnTo>
                  <a:lnTo>
                    <a:pt x="92" y="200"/>
                  </a:lnTo>
                  <a:lnTo>
                    <a:pt x="89" y="201"/>
                  </a:lnTo>
                  <a:lnTo>
                    <a:pt x="83" y="209"/>
                  </a:lnTo>
                  <a:lnTo>
                    <a:pt x="75" y="217"/>
                  </a:lnTo>
                  <a:lnTo>
                    <a:pt x="64" y="224"/>
                  </a:lnTo>
                  <a:lnTo>
                    <a:pt x="55" y="231"/>
                  </a:lnTo>
                  <a:lnTo>
                    <a:pt x="45" y="235"/>
                  </a:lnTo>
                  <a:lnTo>
                    <a:pt x="33" y="236"/>
                  </a:lnTo>
                  <a:lnTo>
                    <a:pt x="22" y="234"/>
                  </a:lnTo>
                  <a:lnTo>
                    <a:pt x="11" y="228"/>
                  </a:lnTo>
                  <a:lnTo>
                    <a:pt x="3" y="217"/>
                  </a:lnTo>
                  <a:lnTo>
                    <a:pt x="0" y="206"/>
                  </a:lnTo>
                  <a:lnTo>
                    <a:pt x="3" y="193"/>
                  </a:lnTo>
                  <a:lnTo>
                    <a:pt x="9" y="181"/>
                  </a:lnTo>
                  <a:lnTo>
                    <a:pt x="13" y="173"/>
                  </a:lnTo>
                  <a:lnTo>
                    <a:pt x="19" y="164"/>
                  </a:lnTo>
                  <a:lnTo>
                    <a:pt x="25" y="156"/>
                  </a:lnTo>
                  <a:lnTo>
                    <a:pt x="31" y="147"/>
                  </a:lnTo>
                  <a:lnTo>
                    <a:pt x="35" y="139"/>
                  </a:lnTo>
                  <a:lnTo>
                    <a:pt x="40" y="131"/>
                  </a:lnTo>
                  <a:lnTo>
                    <a:pt x="42" y="123"/>
                  </a:lnTo>
                  <a:lnTo>
                    <a:pt x="42" y="117"/>
                  </a:lnTo>
                  <a:lnTo>
                    <a:pt x="41" y="102"/>
                  </a:lnTo>
                  <a:lnTo>
                    <a:pt x="42" y="85"/>
                  </a:lnTo>
                  <a:lnTo>
                    <a:pt x="45" y="69"/>
                  </a:lnTo>
                  <a:lnTo>
                    <a:pt x="49" y="53"/>
                  </a:lnTo>
                  <a:lnTo>
                    <a:pt x="56" y="37"/>
                  </a:lnTo>
                  <a:lnTo>
                    <a:pt x="68" y="23"/>
                  </a:lnTo>
                  <a:lnTo>
                    <a:pt x="81" y="11"/>
                  </a:lnTo>
                  <a:lnTo>
                    <a:pt x="100" y="3"/>
                  </a:lnTo>
                  <a:close/>
                </a:path>
              </a:pathLst>
            </a:custGeom>
            <a:solidFill>
              <a:srgbClr val="844733"/>
            </a:solidFill>
            <a:ln w="9525">
              <a:noFill/>
              <a:round/>
              <a:headEnd/>
              <a:tailEnd/>
            </a:ln>
          </p:spPr>
          <p:txBody>
            <a:bodyPr/>
            <a:lstStyle/>
            <a:p>
              <a:endParaRPr lang="tr-TR"/>
            </a:p>
          </p:txBody>
        </p:sp>
        <p:sp>
          <p:nvSpPr>
            <p:cNvPr id="99" name="Freeform 163"/>
            <p:cNvSpPr>
              <a:spLocks/>
            </p:cNvSpPr>
            <p:nvPr/>
          </p:nvSpPr>
          <p:spPr bwMode="auto">
            <a:xfrm>
              <a:off x="991" y="2487"/>
              <a:ext cx="10" cy="10"/>
            </a:xfrm>
            <a:custGeom>
              <a:avLst/>
              <a:gdLst/>
              <a:ahLst/>
              <a:cxnLst>
                <a:cxn ang="0">
                  <a:pos x="3" y="17"/>
                </a:cxn>
                <a:cxn ang="0">
                  <a:pos x="7" y="19"/>
                </a:cxn>
                <a:cxn ang="0">
                  <a:pos x="10" y="19"/>
                </a:cxn>
                <a:cxn ang="0">
                  <a:pos x="14" y="18"/>
                </a:cxn>
                <a:cxn ang="0">
                  <a:pos x="17" y="16"/>
                </a:cxn>
                <a:cxn ang="0">
                  <a:pos x="19" y="12"/>
                </a:cxn>
                <a:cxn ang="0">
                  <a:pos x="19" y="9"/>
                </a:cxn>
                <a:cxn ang="0">
                  <a:pos x="17" y="5"/>
                </a:cxn>
                <a:cxn ang="0">
                  <a:pos x="15" y="2"/>
                </a:cxn>
                <a:cxn ang="0">
                  <a:pos x="11" y="0"/>
                </a:cxn>
                <a:cxn ang="0">
                  <a:pos x="8" y="0"/>
                </a:cxn>
                <a:cxn ang="0">
                  <a:pos x="4" y="2"/>
                </a:cxn>
                <a:cxn ang="0">
                  <a:pos x="2" y="4"/>
                </a:cxn>
                <a:cxn ang="0">
                  <a:pos x="0" y="8"/>
                </a:cxn>
                <a:cxn ang="0">
                  <a:pos x="0" y="11"/>
                </a:cxn>
                <a:cxn ang="0">
                  <a:pos x="1" y="15"/>
                </a:cxn>
                <a:cxn ang="0">
                  <a:pos x="3" y="17"/>
                </a:cxn>
              </a:cxnLst>
              <a:rect l="0" t="0" r="r" b="b"/>
              <a:pathLst>
                <a:path w="19" h="19">
                  <a:moveTo>
                    <a:pt x="3" y="17"/>
                  </a:moveTo>
                  <a:lnTo>
                    <a:pt x="7" y="19"/>
                  </a:lnTo>
                  <a:lnTo>
                    <a:pt x="10" y="19"/>
                  </a:lnTo>
                  <a:lnTo>
                    <a:pt x="14" y="18"/>
                  </a:lnTo>
                  <a:lnTo>
                    <a:pt x="17" y="16"/>
                  </a:lnTo>
                  <a:lnTo>
                    <a:pt x="19" y="12"/>
                  </a:lnTo>
                  <a:lnTo>
                    <a:pt x="19" y="9"/>
                  </a:lnTo>
                  <a:lnTo>
                    <a:pt x="17" y="5"/>
                  </a:lnTo>
                  <a:lnTo>
                    <a:pt x="15" y="2"/>
                  </a:lnTo>
                  <a:lnTo>
                    <a:pt x="11" y="0"/>
                  </a:lnTo>
                  <a:lnTo>
                    <a:pt x="8" y="0"/>
                  </a:lnTo>
                  <a:lnTo>
                    <a:pt x="4" y="2"/>
                  </a:lnTo>
                  <a:lnTo>
                    <a:pt x="2" y="4"/>
                  </a:lnTo>
                  <a:lnTo>
                    <a:pt x="0" y="8"/>
                  </a:lnTo>
                  <a:lnTo>
                    <a:pt x="0" y="11"/>
                  </a:lnTo>
                  <a:lnTo>
                    <a:pt x="1" y="15"/>
                  </a:lnTo>
                  <a:lnTo>
                    <a:pt x="3" y="17"/>
                  </a:lnTo>
                  <a:close/>
                </a:path>
              </a:pathLst>
            </a:custGeom>
            <a:solidFill>
              <a:srgbClr val="844733"/>
            </a:solidFill>
            <a:ln w="9525">
              <a:noFill/>
              <a:round/>
              <a:headEnd/>
              <a:tailEnd/>
            </a:ln>
          </p:spPr>
          <p:txBody>
            <a:bodyPr/>
            <a:lstStyle/>
            <a:p>
              <a:endParaRPr lang="tr-TR"/>
            </a:p>
          </p:txBody>
        </p:sp>
        <p:sp>
          <p:nvSpPr>
            <p:cNvPr id="100" name="Freeform 164"/>
            <p:cNvSpPr>
              <a:spLocks/>
            </p:cNvSpPr>
            <p:nvPr/>
          </p:nvSpPr>
          <p:spPr bwMode="auto">
            <a:xfrm>
              <a:off x="1015" y="2412"/>
              <a:ext cx="9" cy="10"/>
            </a:xfrm>
            <a:custGeom>
              <a:avLst/>
              <a:gdLst/>
              <a:ahLst/>
              <a:cxnLst>
                <a:cxn ang="0">
                  <a:pos x="5" y="18"/>
                </a:cxn>
                <a:cxn ang="0">
                  <a:pos x="8" y="20"/>
                </a:cxn>
                <a:cxn ang="0">
                  <a:pos x="12" y="20"/>
                </a:cxn>
                <a:cxn ang="0">
                  <a:pos x="15" y="18"/>
                </a:cxn>
                <a:cxn ang="0">
                  <a:pos x="17" y="16"/>
                </a:cxn>
                <a:cxn ang="0">
                  <a:pos x="20" y="13"/>
                </a:cxn>
                <a:cxn ang="0">
                  <a:pos x="20" y="9"/>
                </a:cxn>
                <a:cxn ang="0">
                  <a:pos x="18" y="6"/>
                </a:cxn>
                <a:cxn ang="0">
                  <a:pos x="16" y="2"/>
                </a:cxn>
                <a:cxn ang="0">
                  <a:pos x="13" y="0"/>
                </a:cxn>
                <a:cxn ang="0">
                  <a:pos x="9" y="0"/>
                </a:cxn>
                <a:cxn ang="0">
                  <a:pos x="6" y="2"/>
                </a:cxn>
                <a:cxn ang="0">
                  <a:pos x="2" y="5"/>
                </a:cxn>
                <a:cxn ang="0">
                  <a:pos x="0" y="8"/>
                </a:cxn>
                <a:cxn ang="0">
                  <a:pos x="0" y="11"/>
                </a:cxn>
                <a:cxn ang="0">
                  <a:pos x="2" y="15"/>
                </a:cxn>
                <a:cxn ang="0">
                  <a:pos x="5" y="18"/>
                </a:cxn>
              </a:cxnLst>
              <a:rect l="0" t="0" r="r" b="b"/>
              <a:pathLst>
                <a:path w="20" h="20">
                  <a:moveTo>
                    <a:pt x="5" y="18"/>
                  </a:moveTo>
                  <a:lnTo>
                    <a:pt x="8" y="20"/>
                  </a:lnTo>
                  <a:lnTo>
                    <a:pt x="12" y="20"/>
                  </a:lnTo>
                  <a:lnTo>
                    <a:pt x="15" y="18"/>
                  </a:lnTo>
                  <a:lnTo>
                    <a:pt x="17" y="16"/>
                  </a:lnTo>
                  <a:lnTo>
                    <a:pt x="20" y="13"/>
                  </a:lnTo>
                  <a:lnTo>
                    <a:pt x="20" y="9"/>
                  </a:lnTo>
                  <a:lnTo>
                    <a:pt x="18" y="6"/>
                  </a:lnTo>
                  <a:lnTo>
                    <a:pt x="16" y="2"/>
                  </a:lnTo>
                  <a:lnTo>
                    <a:pt x="13" y="0"/>
                  </a:lnTo>
                  <a:lnTo>
                    <a:pt x="9" y="0"/>
                  </a:lnTo>
                  <a:lnTo>
                    <a:pt x="6" y="2"/>
                  </a:lnTo>
                  <a:lnTo>
                    <a:pt x="2" y="5"/>
                  </a:lnTo>
                  <a:lnTo>
                    <a:pt x="0" y="8"/>
                  </a:lnTo>
                  <a:lnTo>
                    <a:pt x="0" y="11"/>
                  </a:lnTo>
                  <a:lnTo>
                    <a:pt x="2" y="15"/>
                  </a:lnTo>
                  <a:lnTo>
                    <a:pt x="5" y="18"/>
                  </a:lnTo>
                  <a:close/>
                </a:path>
              </a:pathLst>
            </a:custGeom>
            <a:solidFill>
              <a:srgbClr val="844733"/>
            </a:solidFill>
            <a:ln w="9525">
              <a:noFill/>
              <a:round/>
              <a:headEnd/>
              <a:tailEnd/>
            </a:ln>
          </p:spPr>
          <p:txBody>
            <a:bodyPr/>
            <a:lstStyle/>
            <a:p>
              <a:endParaRPr lang="tr-TR"/>
            </a:p>
          </p:txBody>
        </p:sp>
        <p:sp>
          <p:nvSpPr>
            <p:cNvPr id="101" name="Freeform 165"/>
            <p:cNvSpPr>
              <a:spLocks/>
            </p:cNvSpPr>
            <p:nvPr/>
          </p:nvSpPr>
          <p:spPr bwMode="auto">
            <a:xfrm>
              <a:off x="1044" y="2471"/>
              <a:ext cx="9" cy="8"/>
            </a:xfrm>
            <a:custGeom>
              <a:avLst/>
              <a:gdLst/>
              <a:ahLst/>
              <a:cxnLst>
                <a:cxn ang="0">
                  <a:pos x="11" y="17"/>
                </a:cxn>
                <a:cxn ang="0">
                  <a:pos x="9" y="14"/>
                </a:cxn>
                <a:cxn ang="0">
                  <a:pos x="6" y="10"/>
                </a:cxn>
                <a:cxn ang="0">
                  <a:pos x="2" y="6"/>
                </a:cxn>
                <a:cxn ang="0">
                  <a:pos x="0" y="4"/>
                </a:cxn>
                <a:cxn ang="0">
                  <a:pos x="0" y="3"/>
                </a:cxn>
                <a:cxn ang="0">
                  <a:pos x="0" y="2"/>
                </a:cxn>
                <a:cxn ang="0">
                  <a:pos x="2" y="0"/>
                </a:cxn>
                <a:cxn ang="0">
                  <a:pos x="3" y="0"/>
                </a:cxn>
                <a:cxn ang="0">
                  <a:pos x="6" y="2"/>
                </a:cxn>
                <a:cxn ang="0">
                  <a:pos x="9" y="5"/>
                </a:cxn>
                <a:cxn ang="0">
                  <a:pos x="14" y="7"/>
                </a:cxn>
                <a:cxn ang="0">
                  <a:pos x="18" y="10"/>
                </a:cxn>
                <a:cxn ang="0">
                  <a:pos x="16" y="12"/>
                </a:cxn>
                <a:cxn ang="0">
                  <a:pos x="15" y="14"/>
                </a:cxn>
                <a:cxn ang="0">
                  <a:pos x="12" y="15"/>
                </a:cxn>
                <a:cxn ang="0">
                  <a:pos x="11" y="17"/>
                </a:cxn>
              </a:cxnLst>
              <a:rect l="0" t="0" r="r" b="b"/>
              <a:pathLst>
                <a:path w="18" h="17">
                  <a:moveTo>
                    <a:pt x="11" y="17"/>
                  </a:moveTo>
                  <a:lnTo>
                    <a:pt x="9" y="14"/>
                  </a:lnTo>
                  <a:lnTo>
                    <a:pt x="6" y="10"/>
                  </a:lnTo>
                  <a:lnTo>
                    <a:pt x="2" y="6"/>
                  </a:lnTo>
                  <a:lnTo>
                    <a:pt x="0" y="4"/>
                  </a:lnTo>
                  <a:lnTo>
                    <a:pt x="0" y="3"/>
                  </a:lnTo>
                  <a:lnTo>
                    <a:pt x="0" y="2"/>
                  </a:lnTo>
                  <a:lnTo>
                    <a:pt x="2" y="0"/>
                  </a:lnTo>
                  <a:lnTo>
                    <a:pt x="3" y="0"/>
                  </a:lnTo>
                  <a:lnTo>
                    <a:pt x="6" y="2"/>
                  </a:lnTo>
                  <a:lnTo>
                    <a:pt x="9" y="5"/>
                  </a:lnTo>
                  <a:lnTo>
                    <a:pt x="14" y="7"/>
                  </a:lnTo>
                  <a:lnTo>
                    <a:pt x="18" y="10"/>
                  </a:lnTo>
                  <a:lnTo>
                    <a:pt x="16" y="12"/>
                  </a:lnTo>
                  <a:lnTo>
                    <a:pt x="15" y="14"/>
                  </a:lnTo>
                  <a:lnTo>
                    <a:pt x="12" y="15"/>
                  </a:lnTo>
                  <a:lnTo>
                    <a:pt x="11" y="17"/>
                  </a:lnTo>
                  <a:close/>
                </a:path>
              </a:pathLst>
            </a:custGeom>
            <a:solidFill>
              <a:srgbClr val="FFFFFF"/>
            </a:solidFill>
            <a:ln w="9525">
              <a:noFill/>
              <a:round/>
              <a:headEnd/>
              <a:tailEnd/>
            </a:ln>
          </p:spPr>
          <p:txBody>
            <a:bodyPr/>
            <a:lstStyle/>
            <a:p>
              <a:endParaRPr lang="tr-TR"/>
            </a:p>
          </p:txBody>
        </p:sp>
        <p:sp>
          <p:nvSpPr>
            <p:cNvPr id="102" name="Freeform 166"/>
            <p:cNvSpPr>
              <a:spLocks/>
            </p:cNvSpPr>
            <p:nvPr/>
          </p:nvSpPr>
          <p:spPr bwMode="auto">
            <a:xfrm>
              <a:off x="1054" y="2443"/>
              <a:ext cx="15" cy="6"/>
            </a:xfrm>
            <a:custGeom>
              <a:avLst/>
              <a:gdLst/>
              <a:ahLst/>
              <a:cxnLst>
                <a:cxn ang="0">
                  <a:pos x="3" y="2"/>
                </a:cxn>
                <a:cxn ang="0">
                  <a:pos x="0" y="2"/>
                </a:cxn>
                <a:cxn ang="0">
                  <a:pos x="0" y="1"/>
                </a:cxn>
                <a:cxn ang="0">
                  <a:pos x="2" y="0"/>
                </a:cxn>
                <a:cxn ang="0">
                  <a:pos x="3" y="0"/>
                </a:cxn>
                <a:cxn ang="0">
                  <a:pos x="5" y="0"/>
                </a:cxn>
                <a:cxn ang="0">
                  <a:pos x="8" y="0"/>
                </a:cxn>
                <a:cxn ang="0">
                  <a:pos x="12" y="0"/>
                </a:cxn>
                <a:cxn ang="0">
                  <a:pos x="17" y="0"/>
                </a:cxn>
                <a:cxn ang="0">
                  <a:pos x="22" y="1"/>
                </a:cxn>
                <a:cxn ang="0">
                  <a:pos x="27" y="5"/>
                </a:cxn>
                <a:cxn ang="0">
                  <a:pos x="29" y="7"/>
                </a:cxn>
                <a:cxn ang="0">
                  <a:pos x="30" y="9"/>
                </a:cxn>
                <a:cxn ang="0">
                  <a:pos x="30" y="10"/>
                </a:cxn>
                <a:cxn ang="0">
                  <a:pos x="28" y="12"/>
                </a:cxn>
                <a:cxn ang="0">
                  <a:pos x="27" y="13"/>
                </a:cxn>
                <a:cxn ang="0">
                  <a:pos x="26" y="13"/>
                </a:cxn>
                <a:cxn ang="0">
                  <a:pos x="25" y="13"/>
                </a:cxn>
                <a:cxn ang="0">
                  <a:pos x="25" y="10"/>
                </a:cxn>
                <a:cxn ang="0">
                  <a:pos x="23" y="9"/>
                </a:cxn>
                <a:cxn ang="0">
                  <a:pos x="23" y="8"/>
                </a:cxn>
                <a:cxn ang="0">
                  <a:pos x="20" y="6"/>
                </a:cxn>
                <a:cxn ang="0">
                  <a:pos x="15" y="4"/>
                </a:cxn>
                <a:cxn ang="0">
                  <a:pos x="10" y="2"/>
                </a:cxn>
                <a:cxn ang="0">
                  <a:pos x="3" y="2"/>
                </a:cxn>
              </a:cxnLst>
              <a:rect l="0" t="0" r="r" b="b"/>
              <a:pathLst>
                <a:path w="30" h="13">
                  <a:moveTo>
                    <a:pt x="3" y="2"/>
                  </a:moveTo>
                  <a:lnTo>
                    <a:pt x="0" y="2"/>
                  </a:lnTo>
                  <a:lnTo>
                    <a:pt x="0" y="1"/>
                  </a:lnTo>
                  <a:lnTo>
                    <a:pt x="2" y="0"/>
                  </a:lnTo>
                  <a:lnTo>
                    <a:pt x="3" y="0"/>
                  </a:lnTo>
                  <a:lnTo>
                    <a:pt x="5" y="0"/>
                  </a:lnTo>
                  <a:lnTo>
                    <a:pt x="8" y="0"/>
                  </a:lnTo>
                  <a:lnTo>
                    <a:pt x="12" y="0"/>
                  </a:lnTo>
                  <a:lnTo>
                    <a:pt x="17" y="0"/>
                  </a:lnTo>
                  <a:lnTo>
                    <a:pt x="22" y="1"/>
                  </a:lnTo>
                  <a:lnTo>
                    <a:pt x="27" y="5"/>
                  </a:lnTo>
                  <a:lnTo>
                    <a:pt x="29" y="7"/>
                  </a:lnTo>
                  <a:lnTo>
                    <a:pt x="30" y="9"/>
                  </a:lnTo>
                  <a:lnTo>
                    <a:pt x="30" y="10"/>
                  </a:lnTo>
                  <a:lnTo>
                    <a:pt x="28" y="12"/>
                  </a:lnTo>
                  <a:lnTo>
                    <a:pt x="27" y="13"/>
                  </a:lnTo>
                  <a:lnTo>
                    <a:pt x="26" y="13"/>
                  </a:lnTo>
                  <a:lnTo>
                    <a:pt x="25" y="13"/>
                  </a:lnTo>
                  <a:lnTo>
                    <a:pt x="25" y="10"/>
                  </a:lnTo>
                  <a:lnTo>
                    <a:pt x="23" y="9"/>
                  </a:lnTo>
                  <a:lnTo>
                    <a:pt x="23" y="8"/>
                  </a:lnTo>
                  <a:lnTo>
                    <a:pt x="20" y="6"/>
                  </a:lnTo>
                  <a:lnTo>
                    <a:pt x="15" y="4"/>
                  </a:lnTo>
                  <a:lnTo>
                    <a:pt x="10" y="2"/>
                  </a:lnTo>
                  <a:lnTo>
                    <a:pt x="3" y="2"/>
                  </a:lnTo>
                  <a:close/>
                </a:path>
              </a:pathLst>
            </a:custGeom>
            <a:solidFill>
              <a:srgbClr val="000000"/>
            </a:solidFill>
            <a:ln w="9525">
              <a:noFill/>
              <a:round/>
              <a:headEnd/>
              <a:tailEnd/>
            </a:ln>
          </p:spPr>
          <p:txBody>
            <a:bodyPr/>
            <a:lstStyle/>
            <a:p>
              <a:endParaRPr lang="tr-TR"/>
            </a:p>
          </p:txBody>
        </p:sp>
        <p:sp>
          <p:nvSpPr>
            <p:cNvPr id="103" name="Freeform 167"/>
            <p:cNvSpPr>
              <a:spLocks/>
            </p:cNvSpPr>
            <p:nvPr/>
          </p:nvSpPr>
          <p:spPr bwMode="auto">
            <a:xfrm>
              <a:off x="1053" y="2449"/>
              <a:ext cx="10" cy="7"/>
            </a:xfrm>
            <a:custGeom>
              <a:avLst/>
              <a:gdLst/>
              <a:ahLst/>
              <a:cxnLst>
                <a:cxn ang="0">
                  <a:pos x="6" y="3"/>
                </a:cxn>
                <a:cxn ang="0">
                  <a:pos x="8" y="4"/>
                </a:cxn>
                <a:cxn ang="0">
                  <a:pos x="12" y="4"/>
                </a:cxn>
                <a:cxn ang="0">
                  <a:pos x="14" y="6"/>
                </a:cxn>
                <a:cxn ang="0">
                  <a:pos x="18" y="6"/>
                </a:cxn>
                <a:cxn ang="0">
                  <a:pos x="19" y="6"/>
                </a:cxn>
                <a:cxn ang="0">
                  <a:pos x="19" y="6"/>
                </a:cxn>
                <a:cxn ang="0">
                  <a:pos x="20" y="7"/>
                </a:cxn>
                <a:cxn ang="0">
                  <a:pos x="20" y="7"/>
                </a:cxn>
                <a:cxn ang="0">
                  <a:pos x="20" y="8"/>
                </a:cxn>
                <a:cxn ang="0">
                  <a:pos x="19" y="9"/>
                </a:cxn>
                <a:cxn ang="0">
                  <a:pos x="16" y="9"/>
                </a:cxn>
                <a:cxn ang="0">
                  <a:pos x="14" y="9"/>
                </a:cxn>
                <a:cxn ang="0">
                  <a:pos x="13" y="10"/>
                </a:cxn>
                <a:cxn ang="0">
                  <a:pos x="13" y="10"/>
                </a:cxn>
                <a:cxn ang="0">
                  <a:pos x="12" y="11"/>
                </a:cxn>
                <a:cxn ang="0">
                  <a:pos x="12" y="12"/>
                </a:cxn>
                <a:cxn ang="0">
                  <a:pos x="12" y="14"/>
                </a:cxn>
                <a:cxn ang="0">
                  <a:pos x="12" y="14"/>
                </a:cxn>
                <a:cxn ang="0">
                  <a:pos x="12" y="14"/>
                </a:cxn>
                <a:cxn ang="0">
                  <a:pos x="11" y="12"/>
                </a:cxn>
                <a:cxn ang="0">
                  <a:pos x="9" y="11"/>
                </a:cxn>
                <a:cxn ang="0">
                  <a:pos x="7" y="9"/>
                </a:cxn>
                <a:cxn ang="0">
                  <a:pos x="5" y="7"/>
                </a:cxn>
                <a:cxn ang="0">
                  <a:pos x="4" y="6"/>
                </a:cxn>
                <a:cxn ang="0">
                  <a:pos x="3" y="4"/>
                </a:cxn>
                <a:cxn ang="0">
                  <a:pos x="1" y="3"/>
                </a:cxn>
                <a:cxn ang="0">
                  <a:pos x="0" y="3"/>
                </a:cxn>
                <a:cxn ang="0">
                  <a:pos x="0" y="2"/>
                </a:cxn>
                <a:cxn ang="0">
                  <a:pos x="0" y="1"/>
                </a:cxn>
                <a:cxn ang="0">
                  <a:pos x="0" y="0"/>
                </a:cxn>
                <a:cxn ang="0">
                  <a:pos x="1" y="0"/>
                </a:cxn>
                <a:cxn ang="0">
                  <a:pos x="3" y="1"/>
                </a:cxn>
                <a:cxn ang="0">
                  <a:pos x="4" y="2"/>
                </a:cxn>
                <a:cxn ang="0">
                  <a:pos x="5" y="3"/>
                </a:cxn>
                <a:cxn ang="0">
                  <a:pos x="6" y="3"/>
                </a:cxn>
                <a:cxn ang="0">
                  <a:pos x="6" y="3"/>
                </a:cxn>
              </a:cxnLst>
              <a:rect l="0" t="0" r="r" b="b"/>
              <a:pathLst>
                <a:path w="20" h="14">
                  <a:moveTo>
                    <a:pt x="6" y="3"/>
                  </a:moveTo>
                  <a:lnTo>
                    <a:pt x="8" y="4"/>
                  </a:lnTo>
                  <a:lnTo>
                    <a:pt x="12" y="4"/>
                  </a:lnTo>
                  <a:lnTo>
                    <a:pt x="14" y="6"/>
                  </a:lnTo>
                  <a:lnTo>
                    <a:pt x="18" y="6"/>
                  </a:lnTo>
                  <a:lnTo>
                    <a:pt x="19" y="6"/>
                  </a:lnTo>
                  <a:lnTo>
                    <a:pt x="19" y="6"/>
                  </a:lnTo>
                  <a:lnTo>
                    <a:pt x="20" y="7"/>
                  </a:lnTo>
                  <a:lnTo>
                    <a:pt x="20" y="7"/>
                  </a:lnTo>
                  <a:lnTo>
                    <a:pt x="20" y="8"/>
                  </a:lnTo>
                  <a:lnTo>
                    <a:pt x="19" y="9"/>
                  </a:lnTo>
                  <a:lnTo>
                    <a:pt x="16" y="9"/>
                  </a:lnTo>
                  <a:lnTo>
                    <a:pt x="14" y="9"/>
                  </a:lnTo>
                  <a:lnTo>
                    <a:pt x="13" y="10"/>
                  </a:lnTo>
                  <a:lnTo>
                    <a:pt x="13" y="10"/>
                  </a:lnTo>
                  <a:lnTo>
                    <a:pt x="12" y="11"/>
                  </a:lnTo>
                  <a:lnTo>
                    <a:pt x="12" y="12"/>
                  </a:lnTo>
                  <a:lnTo>
                    <a:pt x="12" y="14"/>
                  </a:lnTo>
                  <a:lnTo>
                    <a:pt x="12" y="14"/>
                  </a:lnTo>
                  <a:lnTo>
                    <a:pt x="12" y="14"/>
                  </a:lnTo>
                  <a:lnTo>
                    <a:pt x="11" y="12"/>
                  </a:lnTo>
                  <a:lnTo>
                    <a:pt x="9" y="11"/>
                  </a:lnTo>
                  <a:lnTo>
                    <a:pt x="7" y="9"/>
                  </a:lnTo>
                  <a:lnTo>
                    <a:pt x="5" y="7"/>
                  </a:lnTo>
                  <a:lnTo>
                    <a:pt x="4" y="6"/>
                  </a:lnTo>
                  <a:lnTo>
                    <a:pt x="3" y="4"/>
                  </a:lnTo>
                  <a:lnTo>
                    <a:pt x="1" y="3"/>
                  </a:lnTo>
                  <a:lnTo>
                    <a:pt x="0" y="3"/>
                  </a:lnTo>
                  <a:lnTo>
                    <a:pt x="0" y="2"/>
                  </a:lnTo>
                  <a:lnTo>
                    <a:pt x="0" y="1"/>
                  </a:lnTo>
                  <a:lnTo>
                    <a:pt x="0" y="0"/>
                  </a:lnTo>
                  <a:lnTo>
                    <a:pt x="1" y="0"/>
                  </a:lnTo>
                  <a:lnTo>
                    <a:pt x="3" y="1"/>
                  </a:lnTo>
                  <a:lnTo>
                    <a:pt x="4" y="2"/>
                  </a:lnTo>
                  <a:lnTo>
                    <a:pt x="5" y="3"/>
                  </a:lnTo>
                  <a:lnTo>
                    <a:pt x="6" y="3"/>
                  </a:lnTo>
                  <a:lnTo>
                    <a:pt x="6" y="3"/>
                  </a:lnTo>
                  <a:close/>
                </a:path>
              </a:pathLst>
            </a:custGeom>
            <a:solidFill>
              <a:srgbClr val="000000"/>
            </a:solidFill>
            <a:ln w="9525">
              <a:noFill/>
              <a:round/>
              <a:headEnd/>
              <a:tailEnd/>
            </a:ln>
          </p:spPr>
          <p:txBody>
            <a:bodyPr/>
            <a:lstStyle/>
            <a:p>
              <a:endParaRPr lang="tr-TR"/>
            </a:p>
          </p:txBody>
        </p:sp>
        <p:sp>
          <p:nvSpPr>
            <p:cNvPr id="104" name="Freeform 168"/>
            <p:cNvSpPr>
              <a:spLocks/>
            </p:cNvSpPr>
            <p:nvPr/>
          </p:nvSpPr>
          <p:spPr bwMode="auto">
            <a:xfrm>
              <a:off x="991" y="2385"/>
              <a:ext cx="97" cy="72"/>
            </a:xfrm>
            <a:custGeom>
              <a:avLst/>
              <a:gdLst/>
              <a:ahLst/>
              <a:cxnLst>
                <a:cxn ang="0">
                  <a:pos x="182" y="116"/>
                </a:cxn>
                <a:cxn ang="0">
                  <a:pos x="189" y="107"/>
                </a:cxn>
                <a:cxn ang="0">
                  <a:pos x="192" y="93"/>
                </a:cxn>
                <a:cxn ang="0">
                  <a:pos x="192" y="73"/>
                </a:cxn>
                <a:cxn ang="0">
                  <a:pos x="184" y="58"/>
                </a:cxn>
                <a:cxn ang="0">
                  <a:pos x="168" y="46"/>
                </a:cxn>
                <a:cxn ang="0">
                  <a:pos x="158" y="37"/>
                </a:cxn>
                <a:cxn ang="0">
                  <a:pos x="146" y="26"/>
                </a:cxn>
                <a:cxn ang="0">
                  <a:pos x="134" y="14"/>
                </a:cxn>
                <a:cxn ang="0">
                  <a:pos x="121" y="6"/>
                </a:cxn>
                <a:cxn ang="0">
                  <a:pos x="108" y="2"/>
                </a:cxn>
                <a:cxn ang="0">
                  <a:pos x="98" y="0"/>
                </a:cxn>
                <a:cxn ang="0">
                  <a:pos x="91" y="1"/>
                </a:cxn>
                <a:cxn ang="0">
                  <a:pos x="75" y="6"/>
                </a:cxn>
                <a:cxn ang="0">
                  <a:pos x="54" y="14"/>
                </a:cxn>
                <a:cxn ang="0">
                  <a:pos x="38" y="22"/>
                </a:cxn>
                <a:cxn ang="0">
                  <a:pos x="28" y="35"/>
                </a:cxn>
                <a:cxn ang="0">
                  <a:pos x="15" y="59"/>
                </a:cxn>
                <a:cxn ang="0">
                  <a:pos x="5" y="84"/>
                </a:cxn>
                <a:cxn ang="0">
                  <a:pos x="0" y="105"/>
                </a:cxn>
                <a:cxn ang="0">
                  <a:pos x="1" y="117"/>
                </a:cxn>
                <a:cxn ang="0">
                  <a:pos x="5" y="134"/>
                </a:cxn>
                <a:cxn ang="0">
                  <a:pos x="9" y="139"/>
                </a:cxn>
                <a:cxn ang="0">
                  <a:pos x="16" y="143"/>
                </a:cxn>
                <a:cxn ang="0">
                  <a:pos x="26" y="144"/>
                </a:cxn>
                <a:cxn ang="0">
                  <a:pos x="38" y="144"/>
                </a:cxn>
                <a:cxn ang="0">
                  <a:pos x="43" y="135"/>
                </a:cxn>
                <a:cxn ang="0">
                  <a:pos x="45" y="115"/>
                </a:cxn>
                <a:cxn ang="0">
                  <a:pos x="56" y="108"/>
                </a:cxn>
                <a:cxn ang="0">
                  <a:pos x="66" y="114"/>
                </a:cxn>
                <a:cxn ang="0">
                  <a:pos x="74" y="115"/>
                </a:cxn>
                <a:cxn ang="0">
                  <a:pos x="85" y="113"/>
                </a:cxn>
                <a:cxn ang="0">
                  <a:pos x="93" y="112"/>
                </a:cxn>
                <a:cxn ang="0">
                  <a:pos x="102" y="109"/>
                </a:cxn>
                <a:cxn ang="0">
                  <a:pos x="114" y="102"/>
                </a:cxn>
                <a:cxn ang="0">
                  <a:pos x="132" y="97"/>
                </a:cxn>
                <a:cxn ang="0">
                  <a:pos x="146" y="102"/>
                </a:cxn>
                <a:cxn ang="0">
                  <a:pos x="164" y="113"/>
                </a:cxn>
                <a:cxn ang="0">
                  <a:pos x="173" y="115"/>
                </a:cxn>
                <a:cxn ang="0">
                  <a:pos x="175" y="116"/>
                </a:cxn>
              </a:cxnLst>
              <a:rect l="0" t="0" r="r" b="b"/>
              <a:pathLst>
                <a:path w="194" h="144">
                  <a:moveTo>
                    <a:pt x="177" y="116"/>
                  </a:moveTo>
                  <a:lnTo>
                    <a:pt x="182" y="116"/>
                  </a:lnTo>
                  <a:lnTo>
                    <a:pt x="185" y="112"/>
                  </a:lnTo>
                  <a:lnTo>
                    <a:pt x="189" y="107"/>
                  </a:lnTo>
                  <a:lnTo>
                    <a:pt x="191" y="101"/>
                  </a:lnTo>
                  <a:lnTo>
                    <a:pt x="192" y="93"/>
                  </a:lnTo>
                  <a:lnTo>
                    <a:pt x="194" y="83"/>
                  </a:lnTo>
                  <a:lnTo>
                    <a:pt x="192" y="73"/>
                  </a:lnTo>
                  <a:lnTo>
                    <a:pt x="190" y="64"/>
                  </a:lnTo>
                  <a:lnTo>
                    <a:pt x="184" y="58"/>
                  </a:lnTo>
                  <a:lnTo>
                    <a:pt x="177" y="52"/>
                  </a:lnTo>
                  <a:lnTo>
                    <a:pt x="168" y="46"/>
                  </a:lnTo>
                  <a:lnTo>
                    <a:pt x="161" y="40"/>
                  </a:lnTo>
                  <a:lnTo>
                    <a:pt x="158" y="37"/>
                  </a:lnTo>
                  <a:lnTo>
                    <a:pt x="152" y="32"/>
                  </a:lnTo>
                  <a:lnTo>
                    <a:pt x="146" y="26"/>
                  </a:lnTo>
                  <a:lnTo>
                    <a:pt x="141" y="20"/>
                  </a:lnTo>
                  <a:lnTo>
                    <a:pt x="134" y="14"/>
                  </a:lnTo>
                  <a:lnTo>
                    <a:pt x="127" y="9"/>
                  </a:lnTo>
                  <a:lnTo>
                    <a:pt x="121" y="6"/>
                  </a:lnTo>
                  <a:lnTo>
                    <a:pt x="115" y="3"/>
                  </a:lnTo>
                  <a:lnTo>
                    <a:pt x="108" y="2"/>
                  </a:lnTo>
                  <a:lnTo>
                    <a:pt x="102" y="0"/>
                  </a:lnTo>
                  <a:lnTo>
                    <a:pt x="98" y="0"/>
                  </a:lnTo>
                  <a:lnTo>
                    <a:pt x="94" y="0"/>
                  </a:lnTo>
                  <a:lnTo>
                    <a:pt x="91" y="1"/>
                  </a:lnTo>
                  <a:lnTo>
                    <a:pt x="83" y="3"/>
                  </a:lnTo>
                  <a:lnTo>
                    <a:pt x="75" y="6"/>
                  </a:lnTo>
                  <a:lnTo>
                    <a:pt x="64" y="9"/>
                  </a:lnTo>
                  <a:lnTo>
                    <a:pt x="54" y="14"/>
                  </a:lnTo>
                  <a:lnTo>
                    <a:pt x="45" y="17"/>
                  </a:lnTo>
                  <a:lnTo>
                    <a:pt x="38" y="22"/>
                  </a:lnTo>
                  <a:lnTo>
                    <a:pt x="33" y="25"/>
                  </a:lnTo>
                  <a:lnTo>
                    <a:pt x="28" y="35"/>
                  </a:lnTo>
                  <a:lnTo>
                    <a:pt x="22" y="46"/>
                  </a:lnTo>
                  <a:lnTo>
                    <a:pt x="15" y="59"/>
                  </a:lnTo>
                  <a:lnTo>
                    <a:pt x="10" y="71"/>
                  </a:lnTo>
                  <a:lnTo>
                    <a:pt x="5" y="84"/>
                  </a:lnTo>
                  <a:lnTo>
                    <a:pt x="1" y="96"/>
                  </a:lnTo>
                  <a:lnTo>
                    <a:pt x="0" y="105"/>
                  </a:lnTo>
                  <a:lnTo>
                    <a:pt x="0" y="109"/>
                  </a:lnTo>
                  <a:lnTo>
                    <a:pt x="1" y="117"/>
                  </a:lnTo>
                  <a:lnTo>
                    <a:pt x="3" y="125"/>
                  </a:lnTo>
                  <a:lnTo>
                    <a:pt x="5" y="134"/>
                  </a:lnTo>
                  <a:lnTo>
                    <a:pt x="7" y="138"/>
                  </a:lnTo>
                  <a:lnTo>
                    <a:pt x="9" y="139"/>
                  </a:lnTo>
                  <a:lnTo>
                    <a:pt x="11" y="140"/>
                  </a:lnTo>
                  <a:lnTo>
                    <a:pt x="16" y="143"/>
                  </a:lnTo>
                  <a:lnTo>
                    <a:pt x="21" y="144"/>
                  </a:lnTo>
                  <a:lnTo>
                    <a:pt x="26" y="144"/>
                  </a:lnTo>
                  <a:lnTo>
                    <a:pt x="32" y="144"/>
                  </a:lnTo>
                  <a:lnTo>
                    <a:pt x="38" y="144"/>
                  </a:lnTo>
                  <a:lnTo>
                    <a:pt x="45" y="143"/>
                  </a:lnTo>
                  <a:lnTo>
                    <a:pt x="43" y="135"/>
                  </a:lnTo>
                  <a:lnTo>
                    <a:pt x="43" y="124"/>
                  </a:lnTo>
                  <a:lnTo>
                    <a:pt x="45" y="115"/>
                  </a:lnTo>
                  <a:lnTo>
                    <a:pt x="48" y="107"/>
                  </a:lnTo>
                  <a:lnTo>
                    <a:pt x="56" y="108"/>
                  </a:lnTo>
                  <a:lnTo>
                    <a:pt x="62" y="112"/>
                  </a:lnTo>
                  <a:lnTo>
                    <a:pt x="66" y="114"/>
                  </a:lnTo>
                  <a:lnTo>
                    <a:pt x="68" y="117"/>
                  </a:lnTo>
                  <a:lnTo>
                    <a:pt x="74" y="115"/>
                  </a:lnTo>
                  <a:lnTo>
                    <a:pt x="79" y="114"/>
                  </a:lnTo>
                  <a:lnTo>
                    <a:pt x="85" y="113"/>
                  </a:lnTo>
                  <a:lnTo>
                    <a:pt x="90" y="112"/>
                  </a:lnTo>
                  <a:lnTo>
                    <a:pt x="93" y="112"/>
                  </a:lnTo>
                  <a:lnTo>
                    <a:pt x="98" y="110"/>
                  </a:lnTo>
                  <a:lnTo>
                    <a:pt x="102" y="109"/>
                  </a:lnTo>
                  <a:lnTo>
                    <a:pt x="107" y="107"/>
                  </a:lnTo>
                  <a:lnTo>
                    <a:pt x="114" y="102"/>
                  </a:lnTo>
                  <a:lnTo>
                    <a:pt x="123" y="99"/>
                  </a:lnTo>
                  <a:lnTo>
                    <a:pt x="132" y="97"/>
                  </a:lnTo>
                  <a:lnTo>
                    <a:pt x="139" y="98"/>
                  </a:lnTo>
                  <a:lnTo>
                    <a:pt x="146" y="102"/>
                  </a:lnTo>
                  <a:lnTo>
                    <a:pt x="154" y="108"/>
                  </a:lnTo>
                  <a:lnTo>
                    <a:pt x="164" y="113"/>
                  </a:lnTo>
                  <a:lnTo>
                    <a:pt x="169" y="115"/>
                  </a:lnTo>
                  <a:lnTo>
                    <a:pt x="173" y="115"/>
                  </a:lnTo>
                  <a:lnTo>
                    <a:pt x="175" y="115"/>
                  </a:lnTo>
                  <a:lnTo>
                    <a:pt x="175" y="116"/>
                  </a:lnTo>
                  <a:lnTo>
                    <a:pt x="177" y="116"/>
                  </a:lnTo>
                  <a:close/>
                </a:path>
              </a:pathLst>
            </a:custGeom>
            <a:solidFill>
              <a:srgbClr val="0C0000"/>
            </a:solidFill>
            <a:ln w="9525">
              <a:noFill/>
              <a:round/>
              <a:headEnd/>
              <a:tailEnd/>
            </a:ln>
          </p:spPr>
          <p:txBody>
            <a:bodyPr/>
            <a:lstStyle/>
            <a:p>
              <a:endParaRPr lang="tr-TR"/>
            </a:p>
          </p:txBody>
        </p:sp>
        <p:sp>
          <p:nvSpPr>
            <p:cNvPr id="105" name="Freeform 169"/>
            <p:cNvSpPr>
              <a:spLocks/>
            </p:cNvSpPr>
            <p:nvPr/>
          </p:nvSpPr>
          <p:spPr bwMode="auto">
            <a:xfrm>
              <a:off x="1015" y="2412"/>
              <a:ext cx="9" cy="10"/>
            </a:xfrm>
            <a:custGeom>
              <a:avLst/>
              <a:gdLst/>
              <a:ahLst/>
              <a:cxnLst>
                <a:cxn ang="0">
                  <a:pos x="4" y="17"/>
                </a:cxn>
                <a:cxn ang="0">
                  <a:pos x="7" y="20"/>
                </a:cxn>
                <a:cxn ang="0">
                  <a:pos x="10" y="20"/>
                </a:cxn>
                <a:cxn ang="0">
                  <a:pos x="14" y="18"/>
                </a:cxn>
                <a:cxn ang="0">
                  <a:pos x="17" y="16"/>
                </a:cxn>
                <a:cxn ang="0">
                  <a:pos x="20" y="13"/>
                </a:cxn>
                <a:cxn ang="0">
                  <a:pos x="20" y="9"/>
                </a:cxn>
                <a:cxn ang="0">
                  <a:pos x="18" y="6"/>
                </a:cxn>
                <a:cxn ang="0">
                  <a:pos x="16" y="2"/>
                </a:cxn>
                <a:cxn ang="0">
                  <a:pos x="13" y="0"/>
                </a:cxn>
                <a:cxn ang="0">
                  <a:pos x="9" y="0"/>
                </a:cxn>
                <a:cxn ang="0">
                  <a:pos x="6" y="1"/>
                </a:cxn>
                <a:cxn ang="0">
                  <a:pos x="2" y="3"/>
                </a:cxn>
                <a:cxn ang="0">
                  <a:pos x="0" y="7"/>
                </a:cxn>
                <a:cxn ang="0">
                  <a:pos x="0" y="10"/>
                </a:cxn>
                <a:cxn ang="0">
                  <a:pos x="1" y="14"/>
                </a:cxn>
                <a:cxn ang="0">
                  <a:pos x="4" y="17"/>
                </a:cxn>
              </a:cxnLst>
              <a:rect l="0" t="0" r="r" b="b"/>
              <a:pathLst>
                <a:path w="20" h="20">
                  <a:moveTo>
                    <a:pt x="4" y="17"/>
                  </a:moveTo>
                  <a:lnTo>
                    <a:pt x="7" y="20"/>
                  </a:lnTo>
                  <a:lnTo>
                    <a:pt x="10" y="20"/>
                  </a:lnTo>
                  <a:lnTo>
                    <a:pt x="14" y="18"/>
                  </a:lnTo>
                  <a:lnTo>
                    <a:pt x="17" y="16"/>
                  </a:lnTo>
                  <a:lnTo>
                    <a:pt x="20" y="13"/>
                  </a:lnTo>
                  <a:lnTo>
                    <a:pt x="20" y="9"/>
                  </a:lnTo>
                  <a:lnTo>
                    <a:pt x="18" y="6"/>
                  </a:lnTo>
                  <a:lnTo>
                    <a:pt x="16" y="2"/>
                  </a:lnTo>
                  <a:lnTo>
                    <a:pt x="13" y="0"/>
                  </a:lnTo>
                  <a:lnTo>
                    <a:pt x="9" y="0"/>
                  </a:lnTo>
                  <a:lnTo>
                    <a:pt x="6" y="1"/>
                  </a:lnTo>
                  <a:lnTo>
                    <a:pt x="2" y="3"/>
                  </a:lnTo>
                  <a:lnTo>
                    <a:pt x="0" y="7"/>
                  </a:lnTo>
                  <a:lnTo>
                    <a:pt x="0" y="10"/>
                  </a:lnTo>
                  <a:lnTo>
                    <a:pt x="1" y="14"/>
                  </a:lnTo>
                  <a:lnTo>
                    <a:pt x="4" y="17"/>
                  </a:lnTo>
                  <a:close/>
                </a:path>
              </a:pathLst>
            </a:custGeom>
            <a:solidFill>
              <a:srgbClr val="0C0000"/>
            </a:solidFill>
            <a:ln w="9525">
              <a:noFill/>
              <a:round/>
              <a:headEnd/>
              <a:tailEnd/>
            </a:ln>
          </p:spPr>
          <p:txBody>
            <a:bodyPr/>
            <a:lstStyle/>
            <a:p>
              <a:endParaRPr lang="tr-TR"/>
            </a:p>
          </p:txBody>
        </p:sp>
        <p:sp>
          <p:nvSpPr>
            <p:cNvPr id="106" name="Freeform 170"/>
            <p:cNvSpPr>
              <a:spLocks/>
            </p:cNvSpPr>
            <p:nvPr/>
          </p:nvSpPr>
          <p:spPr bwMode="auto">
            <a:xfrm>
              <a:off x="866" y="2482"/>
              <a:ext cx="151" cy="280"/>
            </a:xfrm>
            <a:custGeom>
              <a:avLst/>
              <a:gdLst/>
              <a:ahLst/>
              <a:cxnLst>
                <a:cxn ang="0">
                  <a:pos x="10" y="425"/>
                </a:cxn>
                <a:cxn ang="0">
                  <a:pos x="32" y="389"/>
                </a:cxn>
                <a:cxn ang="0">
                  <a:pos x="55" y="358"/>
                </a:cxn>
                <a:cxn ang="0">
                  <a:pos x="75" y="335"/>
                </a:cxn>
                <a:cxn ang="0">
                  <a:pos x="87" y="316"/>
                </a:cxn>
                <a:cxn ang="0">
                  <a:pos x="97" y="295"/>
                </a:cxn>
                <a:cxn ang="0">
                  <a:pos x="101" y="276"/>
                </a:cxn>
                <a:cxn ang="0">
                  <a:pos x="109" y="236"/>
                </a:cxn>
                <a:cxn ang="0">
                  <a:pos x="112" y="205"/>
                </a:cxn>
                <a:cxn ang="0">
                  <a:pos x="115" y="144"/>
                </a:cxn>
                <a:cxn ang="0">
                  <a:pos x="138" y="83"/>
                </a:cxn>
                <a:cxn ang="0">
                  <a:pos x="175" y="40"/>
                </a:cxn>
                <a:cxn ang="0">
                  <a:pos x="216" y="12"/>
                </a:cxn>
                <a:cxn ang="0">
                  <a:pos x="253" y="0"/>
                </a:cxn>
                <a:cxn ang="0">
                  <a:pos x="277" y="12"/>
                </a:cxn>
                <a:cxn ang="0">
                  <a:pos x="286" y="45"/>
                </a:cxn>
                <a:cxn ang="0">
                  <a:pos x="287" y="75"/>
                </a:cxn>
                <a:cxn ang="0">
                  <a:pos x="294" y="111"/>
                </a:cxn>
                <a:cxn ang="0">
                  <a:pos x="301" y="144"/>
                </a:cxn>
                <a:cxn ang="0">
                  <a:pos x="301" y="186"/>
                </a:cxn>
                <a:cxn ang="0">
                  <a:pos x="296" y="219"/>
                </a:cxn>
                <a:cxn ang="0">
                  <a:pos x="282" y="245"/>
                </a:cxn>
                <a:cxn ang="0">
                  <a:pos x="273" y="259"/>
                </a:cxn>
                <a:cxn ang="0">
                  <a:pos x="267" y="281"/>
                </a:cxn>
                <a:cxn ang="0">
                  <a:pos x="261" y="303"/>
                </a:cxn>
                <a:cxn ang="0">
                  <a:pos x="248" y="328"/>
                </a:cxn>
                <a:cxn ang="0">
                  <a:pos x="236" y="351"/>
                </a:cxn>
                <a:cxn ang="0">
                  <a:pos x="226" y="389"/>
                </a:cxn>
                <a:cxn ang="0">
                  <a:pos x="218" y="421"/>
                </a:cxn>
                <a:cxn ang="0">
                  <a:pos x="206" y="449"/>
                </a:cxn>
                <a:cxn ang="0">
                  <a:pos x="197" y="465"/>
                </a:cxn>
                <a:cxn ang="0">
                  <a:pos x="186" y="489"/>
                </a:cxn>
                <a:cxn ang="0">
                  <a:pos x="169" y="519"/>
                </a:cxn>
                <a:cxn ang="0">
                  <a:pos x="144" y="547"/>
                </a:cxn>
                <a:cxn ang="0">
                  <a:pos x="117" y="560"/>
                </a:cxn>
                <a:cxn ang="0">
                  <a:pos x="97" y="562"/>
                </a:cxn>
                <a:cxn ang="0">
                  <a:pos x="71" y="558"/>
                </a:cxn>
                <a:cxn ang="0">
                  <a:pos x="44" y="546"/>
                </a:cxn>
                <a:cxn ang="0">
                  <a:pos x="23" y="526"/>
                </a:cxn>
                <a:cxn ang="0">
                  <a:pos x="9" y="502"/>
                </a:cxn>
                <a:cxn ang="0">
                  <a:pos x="1" y="476"/>
                </a:cxn>
                <a:cxn ang="0">
                  <a:pos x="0" y="451"/>
                </a:cxn>
              </a:cxnLst>
              <a:rect l="0" t="0" r="r" b="b"/>
              <a:pathLst>
                <a:path w="302" h="562">
                  <a:moveTo>
                    <a:pt x="2" y="442"/>
                  </a:moveTo>
                  <a:lnTo>
                    <a:pt x="10" y="425"/>
                  </a:lnTo>
                  <a:lnTo>
                    <a:pt x="21" y="407"/>
                  </a:lnTo>
                  <a:lnTo>
                    <a:pt x="32" y="389"/>
                  </a:lnTo>
                  <a:lnTo>
                    <a:pt x="44" y="373"/>
                  </a:lnTo>
                  <a:lnTo>
                    <a:pt x="55" y="358"/>
                  </a:lnTo>
                  <a:lnTo>
                    <a:pt x="66" y="346"/>
                  </a:lnTo>
                  <a:lnTo>
                    <a:pt x="75" y="335"/>
                  </a:lnTo>
                  <a:lnTo>
                    <a:pt x="80" y="327"/>
                  </a:lnTo>
                  <a:lnTo>
                    <a:pt x="87" y="316"/>
                  </a:lnTo>
                  <a:lnTo>
                    <a:pt x="93" y="304"/>
                  </a:lnTo>
                  <a:lnTo>
                    <a:pt x="97" y="295"/>
                  </a:lnTo>
                  <a:lnTo>
                    <a:pt x="99" y="288"/>
                  </a:lnTo>
                  <a:lnTo>
                    <a:pt x="101" y="276"/>
                  </a:lnTo>
                  <a:lnTo>
                    <a:pt x="106" y="257"/>
                  </a:lnTo>
                  <a:lnTo>
                    <a:pt x="109" y="236"/>
                  </a:lnTo>
                  <a:lnTo>
                    <a:pt x="112" y="221"/>
                  </a:lnTo>
                  <a:lnTo>
                    <a:pt x="112" y="205"/>
                  </a:lnTo>
                  <a:lnTo>
                    <a:pt x="112" y="177"/>
                  </a:lnTo>
                  <a:lnTo>
                    <a:pt x="115" y="144"/>
                  </a:lnTo>
                  <a:lnTo>
                    <a:pt x="125" y="107"/>
                  </a:lnTo>
                  <a:lnTo>
                    <a:pt x="138" y="83"/>
                  </a:lnTo>
                  <a:lnTo>
                    <a:pt x="155" y="60"/>
                  </a:lnTo>
                  <a:lnTo>
                    <a:pt x="175" y="40"/>
                  </a:lnTo>
                  <a:lnTo>
                    <a:pt x="196" y="24"/>
                  </a:lnTo>
                  <a:lnTo>
                    <a:pt x="216" y="12"/>
                  </a:lnTo>
                  <a:lnTo>
                    <a:pt x="236" y="4"/>
                  </a:lnTo>
                  <a:lnTo>
                    <a:pt x="253" y="0"/>
                  </a:lnTo>
                  <a:lnTo>
                    <a:pt x="267" y="3"/>
                  </a:lnTo>
                  <a:lnTo>
                    <a:pt x="277" y="12"/>
                  </a:lnTo>
                  <a:lnTo>
                    <a:pt x="283" y="28"/>
                  </a:lnTo>
                  <a:lnTo>
                    <a:pt x="286" y="45"/>
                  </a:lnTo>
                  <a:lnTo>
                    <a:pt x="286" y="60"/>
                  </a:lnTo>
                  <a:lnTo>
                    <a:pt x="287" y="75"/>
                  </a:lnTo>
                  <a:lnTo>
                    <a:pt x="289" y="92"/>
                  </a:lnTo>
                  <a:lnTo>
                    <a:pt x="294" y="111"/>
                  </a:lnTo>
                  <a:lnTo>
                    <a:pt x="298" y="127"/>
                  </a:lnTo>
                  <a:lnTo>
                    <a:pt x="301" y="144"/>
                  </a:lnTo>
                  <a:lnTo>
                    <a:pt x="302" y="165"/>
                  </a:lnTo>
                  <a:lnTo>
                    <a:pt x="301" y="186"/>
                  </a:lnTo>
                  <a:lnTo>
                    <a:pt x="299" y="204"/>
                  </a:lnTo>
                  <a:lnTo>
                    <a:pt x="296" y="219"/>
                  </a:lnTo>
                  <a:lnTo>
                    <a:pt x="289" y="233"/>
                  </a:lnTo>
                  <a:lnTo>
                    <a:pt x="282" y="245"/>
                  </a:lnTo>
                  <a:lnTo>
                    <a:pt x="276" y="252"/>
                  </a:lnTo>
                  <a:lnTo>
                    <a:pt x="273" y="259"/>
                  </a:lnTo>
                  <a:lnTo>
                    <a:pt x="269" y="270"/>
                  </a:lnTo>
                  <a:lnTo>
                    <a:pt x="267" y="281"/>
                  </a:lnTo>
                  <a:lnTo>
                    <a:pt x="265" y="291"/>
                  </a:lnTo>
                  <a:lnTo>
                    <a:pt x="261" y="303"/>
                  </a:lnTo>
                  <a:lnTo>
                    <a:pt x="254" y="316"/>
                  </a:lnTo>
                  <a:lnTo>
                    <a:pt x="248" y="328"/>
                  </a:lnTo>
                  <a:lnTo>
                    <a:pt x="241" y="339"/>
                  </a:lnTo>
                  <a:lnTo>
                    <a:pt x="236" y="351"/>
                  </a:lnTo>
                  <a:lnTo>
                    <a:pt x="230" y="369"/>
                  </a:lnTo>
                  <a:lnTo>
                    <a:pt x="226" y="389"/>
                  </a:lnTo>
                  <a:lnTo>
                    <a:pt x="222" y="407"/>
                  </a:lnTo>
                  <a:lnTo>
                    <a:pt x="218" y="421"/>
                  </a:lnTo>
                  <a:lnTo>
                    <a:pt x="212" y="436"/>
                  </a:lnTo>
                  <a:lnTo>
                    <a:pt x="206" y="449"/>
                  </a:lnTo>
                  <a:lnTo>
                    <a:pt x="200" y="458"/>
                  </a:lnTo>
                  <a:lnTo>
                    <a:pt x="197" y="465"/>
                  </a:lnTo>
                  <a:lnTo>
                    <a:pt x="192" y="477"/>
                  </a:lnTo>
                  <a:lnTo>
                    <a:pt x="186" y="489"/>
                  </a:lnTo>
                  <a:lnTo>
                    <a:pt x="178" y="504"/>
                  </a:lnTo>
                  <a:lnTo>
                    <a:pt x="169" y="519"/>
                  </a:lnTo>
                  <a:lnTo>
                    <a:pt x="158" y="534"/>
                  </a:lnTo>
                  <a:lnTo>
                    <a:pt x="144" y="547"/>
                  </a:lnTo>
                  <a:lnTo>
                    <a:pt x="127" y="556"/>
                  </a:lnTo>
                  <a:lnTo>
                    <a:pt x="117" y="560"/>
                  </a:lnTo>
                  <a:lnTo>
                    <a:pt x="108" y="561"/>
                  </a:lnTo>
                  <a:lnTo>
                    <a:pt x="97" y="562"/>
                  </a:lnTo>
                  <a:lnTo>
                    <a:pt x="84" y="561"/>
                  </a:lnTo>
                  <a:lnTo>
                    <a:pt x="71" y="558"/>
                  </a:lnTo>
                  <a:lnTo>
                    <a:pt x="57" y="554"/>
                  </a:lnTo>
                  <a:lnTo>
                    <a:pt x="44" y="546"/>
                  </a:lnTo>
                  <a:lnTo>
                    <a:pt x="31" y="535"/>
                  </a:lnTo>
                  <a:lnTo>
                    <a:pt x="23" y="526"/>
                  </a:lnTo>
                  <a:lnTo>
                    <a:pt x="15" y="515"/>
                  </a:lnTo>
                  <a:lnTo>
                    <a:pt x="9" y="502"/>
                  </a:lnTo>
                  <a:lnTo>
                    <a:pt x="4" y="488"/>
                  </a:lnTo>
                  <a:lnTo>
                    <a:pt x="1" y="476"/>
                  </a:lnTo>
                  <a:lnTo>
                    <a:pt x="0" y="463"/>
                  </a:lnTo>
                  <a:lnTo>
                    <a:pt x="0" y="451"/>
                  </a:lnTo>
                  <a:lnTo>
                    <a:pt x="2" y="442"/>
                  </a:lnTo>
                  <a:close/>
                </a:path>
              </a:pathLst>
            </a:custGeom>
            <a:solidFill>
              <a:srgbClr val="844733"/>
            </a:solidFill>
            <a:ln w="9525">
              <a:noFill/>
              <a:round/>
              <a:headEnd/>
              <a:tailEnd/>
            </a:ln>
          </p:spPr>
          <p:txBody>
            <a:bodyPr/>
            <a:lstStyle/>
            <a:p>
              <a:endParaRPr lang="tr-TR"/>
            </a:p>
          </p:txBody>
        </p:sp>
        <p:sp>
          <p:nvSpPr>
            <p:cNvPr id="107" name="Freeform 171"/>
            <p:cNvSpPr>
              <a:spLocks/>
            </p:cNvSpPr>
            <p:nvPr/>
          </p:nvSpPr>
          <p:spPr bwMode="auto">
            <a:xfrm>
              <a:off x="991" y="2487"/>
              <a:ext cx="10" cy="10"/>
            </a:xfrm>
            <a:custGeom>
              <a:avLst/>
              <a:gdLst/>
              <a:ahLst/>
              <a:cxnLst>
                <a:cxn ang="0">
                  <a:pos x="6" y="18"/>
                </a:cxn>
                <a:cxn ang="0">
                  <a:pos x="9" y="19"/>
                </a:cxn>
                <a:cxn ang="0">
                  <a:pos x="12" y="18"/>
                </a:cxn>
                <a:cxn ang="0">
                  <a:pos x="16" y="17"/>
                </a:cxn>
                <a:cxn ang="0">
                  <a:pos x="18" y="14"/>
                </a:cxn>
                <a:cxn ang="0">
                  <a:pos x="19" y="10"/>
                </a:cxn>
                <a:cxn ang="0">
                  <a:pos x="18" y="7"/>
                </a:cxn>
                <a:cxn ang="0">
                  <a:pos x="17" y="3"/>
                </a:cxn>
                <a:cxn ang="0">
                  <a:pos x="14" y="1"/>
                </a:cxn>
                <a:cxn ang="0">
                  <a:pos x="9" y="0"/>
                </a:cxn>
                <a:cxn ang="0">
                  <a:pos x="6" y="1"/>
                </a:cxn>
                <a:cxn ang="0">
                  <a:pos x="2" y="2"/>
                </a:cxn>
                <a:cxn ang="0">
                  <a:pos x="1" y="5"/>
                </a:cxn>
                <a:cxn ang="0">
                  <a:pos x="0" y="10"/>
                </a:cxn>
                <a:cxn ang="0">
                  <a:pos x="1" y="14"/>
                </a:cxn>
                <a:cxn ang="0">
                  <a:pos x="2" y="17"/>
                </a:cxn>
                <a:cxn ang="0">
                  <a:pos x="6" y="18"/>
                </a:cxn>
              </a:cxnLst>
              <a:rect l="0" t="0" r="r" b="b"/>
              <a:pathLst>
                <a:path w="19" h="19">
                  <a:moveTo>
                    <a:pt x="6" y="18"/>
                  </a:moveTo>
                  <a:lnTo>
                    <a:pt x="9" y="19"/>
                  </a:lnTo>
                  <a:lnTo>
                    <a:pt x="12" y="18"/>
                  </a:lnTo>
                  <a:lnTo>
                    <a:pt x="16" y="17"/>
                  </a:lnTo>
                  <a:lnTo>
                    <a:pt x="18" y="14"/>
                  </a:lnTo>
                  <a:lnTo>
                    <a:pt x="19" y="10"/>
                  </a:lnTo>
                  <a:lnTo>
                    <a:pt x="18" y="7"/>
                  </a:lnTo>
                  <a:lnTo>
                    <a:pt x="17" y="3"/>
                  </a:lnTo>
                  <a:lnTo>
                    <a:pt x="14" y="1"/>
                  </a:lnTo>
                  <a:lnTo>
                    <a:pt x="9" y="0"/>
                  </a:lnTo>
                  <a:lnTo>
                    <a:pt x="6" y="1"/>
                  </a:lnTo>
                  <a:lnTo>
                    <a:pt x="2" y="2"/>
                  </a:lnTo>
                  <a:lnTo>
                    <a:pt x="1" y="5"/>
                  </a:lnTo>
                  <a:lnTo>
                    <a:pt x="0" y="10"/>
                  </a:lnTo>
                  <a:lnTo>
                    <a:pt x="1" y="14"/>
                  </a:lnTo>
                  <a:lnTo>
                    <a:pt x="2" y="17"/>
                  </a:lnTo>
                  <a:lnTo>
                    <a:pt x="6" y="18"/>
                  </a:lnTo>
                  <a:close/>
                </a:path>
              </a:pathLst>
            </a:custGeom>
            <a:solidFill>
              <a:srgbClr val="844733"/>
            </a:solidFill>
            <a:ln w="9525">
              <a:noFill/>
              <a:round/>
              <a:headEnd/>
              <a:tailEnd/>
            </a:ln>
          </p:spPr>
          <p:txBody>
            <a:bodyPr/>
            <a:lstStyle/>
            <a:p>
              <a:endParaRPr lang="tr-TR"/>
            </a:p>
          </p:txBody>
        </p:sp>
        <p:sp>
          <p:nvSpPr>
            <p:cNvPr id="108" name="Freeform 172"/>
            <p:cNvSpPr>
              <a:spLocks/>
            </p:cNvSpPr>
            <p:nvPr/>
          </p:nvSpPr>
          <p:spPr bwMode="auto">
            <a:xfrm>
              <a:off x="975" y="2521"/>
              <a:ext cx="10" cy="10"/>
            </a:xfrm>
            <a:custGeom>
              <a:avLst/>
              <a:gdLst/>
              <a:ahLst/>
              <a:cxnLst>
                <a:cxn ang="0">
                  <a:pos x="5" y="20"/>
                </a:cxn>
                <a:cxn ang="0">
                  <a:pos x="10" y="20"/>
                </a:cxn>
                <a:cxn ang="0">
                  <a:pos x="14" y="19"/>
                </a:cxn>
                <a:cxn ang="0">
                  <a:pos x="17" y="18"/>
                </a:cxn>
                <a:cxn ang="0">
                  <a:pos x="18" y="14"/>
                </a:cxn>
                <a:cxn ang="0">
                  <a:pos x="19" y="11"/>
                </a:cxn>
                <a:cxn ang="0">
                  <a:pos x="18" y="7"/>
                </a:cxn>
                <a:cxn ang="0">
                  <a:pos x="17" y="4"/>
                </a:cxn>
                <a:cxn ang="0">
                  <a:pos x="14" y="2"/>
                </a:cxn>
                <a:cxn ang="0">
                  <a:pos x="10" y="0"/>
                </a:cxn>
                <a:cxn ang="0">
                  <a:pos x="7" y="2"/>
                </a:cxn>
                <a:cxn ang="0">
                  <a:pos x="3" y="4"/>
                </a:cxn>
                <a:cxn ang="0">
                  <a:pos x="1" y="7"/>
                </a:cxn>
                <a:cxn ang="0">
                  <a:pos x="0" y="11"/>
                </a:cxn>
                <a:cxn ang="0">
                  <a:pos x="1" y="14"/>
                </a:cxn>
                <a:cxn ang="0">
                  <a:pos x="2" y="18"/>
                </a:cxn>
                <a:cxn ang="0">
                  <a:pos x="5" y="20"/>
                </a:cxn>
              </a:cxnLst>
              <a:rect l="0" t="0" r="r" b="b"/>
              <a:pathLst>
                <a:path w="19" h="20">
                  <a:moveTo>
                    <a:pt x="5" y="20"/>
                  </a:moveTo>
                  <a:lnTo>
                    <a:pt x="10" y="20"/>
                  </a:lnTo>
                  <a:lnTo>
                    <a:pt x="14" y="19"/>
                  </a:lnTo>
                  <a:lnTo>
                    <a:pt x="17" y="18"/>
                  </a:lnTo>
                  <a:lnTo>
                    <a:pt x="18" y="14"/>
                  </a:lnTo>
                  <a:lnTo>
                    <a:pt x="19" y="11"/>
                  </a:lnTo>
                  <a:lnTo>
                    <a:pt x="18" y="7"/>
                  </a:lnTo>
                  <a:lnTo>
                    <a:pt x="17" y="4"/>
                  </a:lnTo>
                  <a:lnTo>
                    <a:pt x="14" y="2"/>
                  </a:lnTo>
                  <a:lnTo>
                    <a:pt x="10" y="0"/>
                  </a:lnTo>
                  <a:lnTo>
                    <a:pt x="7" y="2"/>
                  </a:lnTo>
                  <a:lnTo>
                    <a:pt x="3" y="4"/>
                  </a:lnTo>
                  <a:lnTo>
                    <a:pt x="1" y="7"/>
                  </a:lnTo>
                  <a:lnTo>
                    <a:pt x="0" y="11"/>
                  </a:lnTo>
                  <a:lnTo>
                    <a:pt x="1" y="14"/>
                  </a:lnTo>
                  <a:lnTo>
                    <a:pt x="2" y="18"/>
                  </a:lnTo>
                  <a:lnTo>
                    <a:pt x="5" y="20"/>
                  </a:lnTo>
                  <a:close/>
                </a:path>
              </a:pathLst>
            </a:custGeom>
            <a:solidFill>
              <a:srgbClr val="844733"/>
            </a:solidFill>
            <a:ln w="9525">
              <a:noFill/>
              <a:round/>
              <a:headEnd/>
              <a:tailEnd/>
            </a:ln>
          </p:spPr>
          <p:txBody>
            <a:bodyPr/>
            <a:lstStyle/>
            <a:p>
              <a:endParaRPr lang="tr-TR"/>
            </a:p>
          </p:txBody>
        </p:sp>
        <p:sp>
          <p:nvSpPr>
            <p:cNvPr id="109" name="Freeform 173"/>
            <p:cNvSpPr>
              <a:spLocks/>
            </p:cNvSpPr>
            <p:nvPr/>
          </p:nvSpPr>
          <p:spPr bwMode="auto">
            <a:xfrm>
              <a:off x="907" y="2726"/>
              <a:ext cx="10" cy="10"/>
            </a:xfrm>
            <a:custGeom>
              <a:avLst/>
              <a:gdLst/>
              <a:ahLst/>
              <a:cxnLst>
                <a:cxn ang="0">
                  <a:pos x="7" y="19"/>
                </a:cxn>
                <a:cxn ang="0">
                  <a:pos x="10" y="20"/>
                </a:cxn>
                <a:cxn ang="0">
                  <a:pos x="14" y="19"/>
                </a:cxn>
                <a:cxn ang="0">
                  <a:pos x="17" y="18"/>
                </a:cxn>
                <a:cxn ang="0">
                  <a:pos x="19" y="14"/>
                </a:cxn>
                <a:cxn ang="0">
                  <a:pos x="19" y="10"/>
                </a:cxn>
                <a:cxn ang="0">
                  <a:pos x="18" y="6"/>
                </a:cxn>
                <a:cxn ang="0">
                  <a:pos x="17" y="3"/>
                </a:cxn>
                <a:cxn ang="0">
                  <a:pos x="14" y="2"/>
                </a:cxn>
                <a:cxn ang="0">
                  <a:pos x="10" y="0"/>
                </a:cxn>
                <a:cxn ang="0">
                  <a:pos x="7" y="2"/>
                </a:cxn>
                <a:cxn ang="0">
                  <a:pos x="3" y="3"/>
                </a:cxn>
                <a:cxn ang="0">
                  <a:pos x="1" y="6"/>
                </a:cxn>
                <a:cxn ang="0">
                  <a:pos x="0" y="10"/>
                </a:cxn>
                <a:cxn ang="0">
                  <a:pos x="1" y="13"/>
                </a:cxn>
                <a:cxn ang="0">
                  <a:pos x="3" y="17"/>
                </a:cxn>
                <a:cxn ang="0">
                  <a:pos x="7" y="19"/>
                </a:cxn>
              </a:cxnLst>
              <a:rect l="0" t="0" r="r" b="b"/>
              <a:pathLst>
                <a:path w="19" h="20">
                  <a:moveTo>
                    <a:pt x="7" y="19"/>
                  </a:moveTo>
                  <a:lnTo>
                    <a:pt x="10" y="20"/>
                  </a:lnTo>
                  <a:lnTo>
                    <a:pt x="14" y="19"/>
                  </a:lnTo>
                  <a:lnTo>
                    <a:pt x="17" y="18"/>
                  </a:lnTo>
                  <a:lnTo>
                    <a:pt x="19" y="14"/>
                  </a:lnTo>
                  <a:lnTo>
                    <a:pt x="19" y="10"/>
                  </a:lnTo>
                  <a:lnTo>
                    <a:pt x="18" y="6"/>
                  </a:lnTo>
                  <a:lnTo>
                    <a:pt x="17" y="3"/>
                  </a:lnTo>
                  <a:lnTo>
                    <a:pt x="14" y="2"/>
                  </a:lnTo>
                  <a:lnTo>
                    <a:pt x="10" y="0"/>
                  </a:lnTo>
                  <a:lnTo>
                    <a:pt x="7" y="2"/>
                  </a:lnTo>
                  <a:lnTo>
                    <a:pt x="3" y="3"/>
                  </a:lnTo>
                  <a:lnTo>
                    <a:pt x="1" y="6"/>
                  </a:lnTo>
                  <a:lnTo>
                    <a:pt x="0" y="10"/>
                  </a:lnTo>
                  <a:lnTo>
                    <a:pt x="1" y="13"/>
                  </a:lnTo>
                  <a:lnTo>
                    <a:pt x="3" y="17"/>
                  </a:lnTo>
                  <a:lnTo>
                    <a:pt x="7" y="19"/>
                  </a:lnTo>
                  <a:close/>
                </a:path>
              </a:pathLst>
            </a:custGeom>
            <a:solidFill>
              <a:srgbClr val="844733"/>
            </a:solidFill>
            <a:ln w="9525">
              <a:noFill/>
              <a:round/>
              <a:headEnd/>
              <a:tailEnd/>
            </a:ln>
          </p:spPr>
          <p:txBody>
            <a:bodyPr/>
            <a:lstStyle/>
            <a:p>
              <a:endParaRPr lang="tr-TR"/>
            </a:p>
          </p:txBody>
        </p:sp>
        <p:sp>
          <p:nvSpPr>
            <p:cNvPr id="110" name="Freeform 174"/>
            <p:cNvSpPr>
              <a:spLocks/>
            </p:cNvSpPr>
            <p:nvPr/>
          </p:nvSpPr>
          <p:spPr bwMode="auto">
            <a:xfrm>
              <a:off x="862" y="2631"/>
              <a:ext cx="124" cy="138"/>
            </a:xfrm>
            <a:custGeom>
              <a:avLst/>
              <a:gdLst/>
              <a:ahLst/>
              <a:cxnLst>
                <a:cxn ang="0">
                  <a:pos x="89" y="19"/>
                </a:cxn>
                <a:cxn ang="0">
                  <a:pos x="81" y="26"/>
                </a:cxn>
                <a:cxn ang="0">
                  <a:pos x="78" y="35"/>
                </a:cxn>
                <a:cxn ang="0">
                  <a:pos x="73" y="42"/>
                </a:cxn>
                <a:cxn ang="0">
                  <a:pos x="67" y="48"/>
                </a:cxn>
                <a:cxn ang="0">
                  <a:pos x="56" y="61"/>
                </a:cxn>
                <a:cxn ang="0">
                  <a:pos x="43" y="79"/>
                </a:cxn>
                <a:cxn ang="0">
                  <a:pos x="30" y="95"/>
                </a:cxn>
                <a:cxn ang="0">
                  <a:pos x="18" y="112"/>
                </a:cxn>
                <a:cxn ang="0">
                  <a:pos x="3" y="145"/>
                </a:cxn>
                <a:cxn ang="0">
                  <a:pos x="1" y="187"/>
                </a:cxn>
                <a:cxn ang="0">
                  <a:pos x="13" y="219"/>
                </a:cxn>
                <a:cxn ang="0">
                  <a:pos x="33" y="242"/>
                </a:cxn>
                <a:cxn ang="0">
                  <a:pos x="62" y="263"/>
                </a:cxn>
                <a:cxn ang="0">
                  <a:pos x="85" y="275"/>
                </a:cxn>
                <a:cxn ang="0">
                  <a:pos x="112" y="275"/>
                </a:cxn>
                <a:cxn ang="0">
                  <a:pos x="145" y="270"/>
                </a:cxn>
                <a:cxn ang="0">
                  <a:pos x="173" y="254"/>
                </a:cxn>
                <a:cxn ang="0">
                  <a:pos x="187" y="227"/>
                </a:cxn>
                <a:cxn ang="0">
                  <a:pos x="202" y="190"/>
                </a:cxn>
                <a:cxn ang="0">
                  <a:pos x="218" y="153"/>
                </a:cxn>
                <a:cxn ang="0">
                  <a:pos x="230" y="125"/>
                </a:cxn>
                <a:cxn ang="0">
                  <a:pos x="240" y="104"/>
                </a:cxn>
                <a:cxn ang="0">
                  <a:pos x="242" y="77"/>
                </a:cxn>
                <a:cxn ang="0">
                  <a:pos x="242" y="68"/>
                </a:cxn>
                <a:cxn ang="0">
                  <a:pos x="244" y="64"/>
                </a:cxn>
                <a:cxn ang="0">
                  <a:pos x="246" y="61"/>
                </a:cxn>
                <a:cxn ang="0">
                  <a:pos x="248" y="59"/>
                </a:cxn>
                <a:cxn ang="0">
                  <a:pos x="246" y="57"/>
                </a:cxn>
                <a:cxn ang="0">
                  <a:pos x="240" y="52"/>
                </a:cxn>
                <a:cxn ang="0">
                  <a:pos x="229" y="49"/>
                </a:cxn>
                <a:cxn ang="0">
                  <a:pos x="214" y="42"/>
                </a:cxn>
                <a:cxn ang="0">
                  <a:pos x="197" y="34"/>
                </a:cxn>
                <a:cxn ang="0">
                  <a:pos x="182" y="28"/>
                </a:cxn>
                <a:cxn ang="0">
                  <a:pos x="174" y="23"/>
                </a:cxn>
                <a:cxn ang="0">
                  <a:pos x="152" y="15"/>
                </a:cxn>
                <a:cxn ang="0">
                  <a:pos x="124" y="6"/>
                </a:cxn>
                <a:cxn ang="0">
                  <a:pos x="104" y="0"/>
                </a:cxn>
                <a:cxn ang="0">
                  <a:pos x="96" y="3"/>
                </a:cxn>
                <a:cxn ang="0">
                  <a:pos x="97" y="6"/>
                </a:cxn>
                <a:cxn ang="0">
                  <a:pos x="97" y="10"/>
                </a:cxn>
                <a:cxn ang="0">
                  <a:pos x="94" y="14"/>
                </a:cxn>
              </a:cxnLst>
              <a:rect l="0" t="0" r="r" b="b"/>
              <a:pathLst>
                <a:path w="248" h="277">
                  <a:moveTo>
                    <a:pt x="93" y="16"/>
                  </a:moveTo>
                  <a:lnTo>
                    <a:pt x="89" y="19"/>
                  </a:lnTo>
                  <a:lnTo>
                    <a:pt x="84" y="22"/>
                  </a:lnTo>
                  <a:lnTo>
                    <a:pt x="81" y="26"/>
                  </a:lnTo>
                  <a:lnTo>
                    <a:pt x="79" y="30"/>
                  </a:lnTo>
                  <a:lnTo>
                    <a:pt x="78" y="35"/>
                  </a:lnTo>
                  <a:lnTo>
                    <a:pt x="76" y="38"/>
                  </a:lnTo>
                  <a:lnTo>
                    <a:pt x="73" y="42"/>
                  </a:lnTo>
                  <a:lnTo>
                    <a:pt x="69" y="44"/>
                  </a:lnTo>
                  <a:lnTo>
                    <a:pt x="67" y="48"/>
                  </a:lnTo>
                  <a:lnTo>
                    <a:pt x="62" y="53"/>
                  </a:lnTo>
                  <a:lnTo>
                    <a:pt x="56" y="61"/>
                  </a:lnTo>
                  <a:lnTo>
                    <a:pt x="49" y="69"/>
                  </a:lnTo>
                  <a:lnTo>
                    <a:pt x="43" y="79"/>
                  </a:lnTo>
                  <a:lnTo>
                    <a:pt x="36" y="88"/>
                  </a:lnTo>
                  <a:lnTo>
                    <a:pt x="30" y="95"/>
                  </a:lnTo>
                  <a:lnTo>
                    <a:pt x="26" y="100"/>
                  </a:lnTo>
                  <a:lnTo>
                    <a:pt x="18" y="112"/>
                  </a:lnTo>
                  <a:lnTo>
                    <a:pt x="10" y="127"/>
                  </a:lnTo>
                  <a:lnTo>
                    <a:pt x="3" y="145"/>
                  </a:lnTo>
                  <a:lnTo>
                    <a:pt x="0" y="166"/>
                  </a:lnTo>
                  <a:lnTo>
                    <a:pt x="1" y="187"/>
                  </a:lnTo>
                  <a:lnTo>
                    <a:pt x="6" y="205"/>
                  </a:lnTo>
                  <a:lnTo>
                    <a:pt x="13" y="219"/>
                  </a:lnTo>
                  <a:lnTo>
                    <a:pt x="22" y="232"/>
                  </a:lnTo>
                  <a:lnTo>
                    <a:pt x="33" y="242"/>
                  </a:lnTo>
                  <a:lnTo>
                    <a:pt x="47" y="252"/>
                  </a:lnTo>
                  <a:lnTo>
                    <a:pt x="62" y="263"/>
                  </a:lnTo>
                  <a:lnTo>
                    <a:pt x="78" y="273"/>
                  </a:lnTo>
                  <a:lnTo>
                    <a:pt x="85" y="275"/>
                  </a:lnTo>
                  <a:lnTo>
                    <a:pt x="97" y="277"/>
                  </a:lnTo>
                  <a:lnTo>
                    <a:pt x="112" y="275"/>
                  </a:lnTo>
                  <a:lnTo>
                    <a:pt x="129" y="273"/>
                  </a:lnTo>
                  <a:lnTo>
                    <a:pt x="145" y="270"/>
                  </a:lnTo>
                  <a:lnTo>
                    <a:pt x="160" y="263"/>
                  </a:lnTo>
                  <a:lnTo>
                    <a:pt x="173" y="254"/>
                  </a:lnTo>
                  <a:lnTo>
                    <a:pt x="181" y="242"/>
                  </a:lnTo>
                  <a:lnTo>
                    <a:pt x="187" y="227"/>
                  </a:lnTo>
                  <a:lnTo>
                    <a:pt x="193" y="210"/>
                  </a:lnTo>
                  <a:lnTo>
                    <a:pt x="202" y="190"/>
                  </a:lnTo>
                  <a:lnTo>
                    <a:pt x="210" y="172"/>
                  </a:lnTo>
                  <a:lnTo>
                    <a:pt x="218" y="153"/>
                  </a:lnTo>
                  <a:lnTo>
                    <a:pt x="225" y="137"/>
                  </a:lnTo>
                  <a:lnTo>
                    <a:pt x="230" y="125"/>
                  </a:lnTo>
                  <a:lnTo>
                    <a:pt x="235" y="117"/>
                  </a:lnTo>
                  <a:lnTo>
                    <a:pt x="240" y="104"/>
                  </a:lnTo>
                  <a:lnTo>
                    <a:pt x="242" y="90"/>
                  </a:lnTo>
                  <a:lnTo>
                    <a:pt x="242" y="77"/>
                  </a:lnTo>
                  <a:lnTo>
                    <a:pt x="242" y="71"/>
                  </a:lnTo>
                  <a:lnTo>
                    <a:pt x="242" y="68"/>
                  </a:lnTo>
                  <a:lnTo>
                    <a:pt x="243" y="65"/>
                  </a:lnTo>
                  <a:lnTo>
                    <a:pt x="244" y="64"/>
                  </a:lnTo>
                  <a:lnTo>
                    <a:pt x="244" y="62"/>
                  </a:lnTo>
                  <a:lnTo>
                    <a:pt x="246" y="61"/>
                  </a:lnTo>
                  <a:lnTo>
                    <a:pt x="248" y="60"/>
                  </a:lnTo>
                  <a:lnTo>
                    <a:pt x="248" y="59"/>
                  </a:lnTo>
                  <a:lnTo>
                    <a:pt x="248" y="58"/>
                  </a:lnTo>
                  <a:lnTo>
                    <a:pt x="246" y="57"/>
                  </a:lnTo>
                  <a:lnTo>
                    <a:pt x="244" y="54"/>
                  </a:lnTo>
                  <a:lnTo>
                    <a:pt x="240" y="52"/>
                  </a:lnTo>
                  <a:lnTo>
                    <a:pt x="234" y="50"/>
                  </a:lnTo>
                  <a:lnTo>
                    <a:pt x="229" y="49"/>
                  </a:lnTo>
                  <a:lnTo>
                    <a:pt x="222" y="45"/>
                  </a:lnTo>
                  <a:lnTo>
                    <a:pt x="214" y="42"/>
                  </a:lnTo>
                  <a:lnTo>
                    <a:pt x="206" y="38"/>
                  </a:lnTo>
                  <a:lnTo>
                    <a:pt x="197" y="34"/>
                  </a:lnTo>
                  <a:lnTo>
                    <a:pt x="189" y="30"/>
                  </a:lnTo>
                  <a:lnTo>
                    <a:pt x="182" y="28"/>
                  </a:lnTo>
                  <a:lnTo>
                    <a:pt x="178" y="26"/>
                  </a:lnTo>
                  <a:lnTo>
                    <a:pt x="174" y="23"/>
                  </a:lnTo>
                  <a:lnTo>
                    <a:pt x="164" y="20"/>
                  </a:lnTo>
                  <a:lnTo>
                    <a:pt x="152" y="15"/>
                  </a:lnTo>
                  <a:lnTo>
                    <a:pt x="138" y="11"/>
                  </a:lnTo>
                  <a:lnTo>
                    <a:pt x="124" y="6"/>
                  </a:lnTo>
                  <a:lnTo>
                    <a:pt x="113" y="3"/>
                  </a:lnTo>
                  <a:lnTo>
                    <a:pt x="104" y="0"/>
                  </a:lnTo>
                  <a:lnTo>
                    <a:pt x="99" y="0"/>
                  </a:lnTo>
                  <a:lnTo>
                    <a:pt x="96" y="3"/>
                  </a:lnTo>
                  <a:lnTo>
                    <a:pt x="96" y="4"/>
                  </a:lnTo>
                  <a:lnTo>
                    <a:pt x="97" y="6"/>
                  </a:lnTo>
                  <a:lnTo>
                    <a:pt x="98" y="7"/>
                  </a:lnTo>
                  <a:lnTo>
                    <a:pt x="97" y="10"/>
                  </a:lnTo>
                  <a:lnTo>
                    <a:pt x="96" y="12"/>
                  </a:lnTo>
                  <a:lnTo>
                    <a:pt x="94" y="14"/>
                  </a:lnTo>
                  <a:lnTo>
                    <a:pt x="93" y="16"/>
                  </a:lnTo>
                  <a:close/>
                </a:path>
              </a:pathLst>
            </a:custGeom>
            <a:solidFill>
              <a:srgbClr val="000066"/>
            </a:solidFill>
            <a:ln w="9525">
              <a:noFill/>
              <a:round/>
              <a:headEnd/>
              <a:tailEnd/>
            </a:ln>
          </p:spPr>
          <p:txBody>
            <a:bodyPr/>
            <a:lstStyle/>
            <a:p>
              <a:endParaRPr lang="tr-TR"/>
            </a:p>
          </p:txBody>
        </p:sp>
        <p:sp>
          <p:nvSpPr>
            <p:cNvPr id="111" name="Freeform 175"/>
            <p:cNvSpPr>
              <a:spLocks/>
            </p:cNvSpPr>
            <p:nvPr/>
          </p:nvSpPr>
          <p:spPr bwMode="auto">
            <a:xfrm>
              <a:off x="903" y="2460"/>
              <a:ext cx="120" cy="201"/>
            </a:xfrm>
            <a:custGeom>
              <a:avLst/>
              <a:gdLst/>
              <a:ahLst/>
              <a:cxnLst>
                <a:cxn ang="0">
                  <a:pos x="22" y="342"/>
                </a:cxn>
                <a:cxn ang="0">
                  <a:pos x="42" y="348"/>
                </a:cxn>
                <a:cxn ang="0">
                  <a:pos x="70" y="357"/>
                </a:cxn>
                <a:cxn ang="0">
                  <a:pos x="92" y="365"/>
                </a:cxn>
                <a:cxn ang="0">
                  <a:pos x="100" y="370"/>
                </a:cxn>
                <a:cxn ang="0">
                  <a:pos x="115" y="376"/>
                </a:cxn>
                <a:cxn ang="0">
                  <a:pos x="132" y="384"/>
                </a:cxn>
                <a:cxn ang="0">
                  <a:pos x="147" y="391"/>
                </a:cxn>
                <a:cxn ang="0">
                  <a:pos x="158" y="394"/>
                </a:cxn>
                <a:cxn ang="0">
                  <a:pos x="164" y="399"/>
                </a:cxn>
                <a:cxn ang="0">
                  <a:pos x="170" y="402"/>
                </a:cxn>
                <a:cxn ang="0">
                  <a:pos x="177" y="398"/>
                </a:cxn>
                <a:cxn ang="0">
                  <a:pos x="186" y="376"/>
                </a:cxn>
                <a:cxn ang="0">
                  <a:pos x="204" y="329"/>
                </a:cxn>
                <a:cxn ang="0">
                  <a:pos x="216" y="300"/>
                </a:cxn>
                <a:cxn ang="0">
                  <a:pos x="227" y="259"/>
                </a:cxn>
                <a:cxn ang="0">
                  <a:pos x="231" y="236"/>
                </a:cxn>
                <a:cxn ang="0">
                  <a:pos x="238" y="213"/>
                </a:cxn>
                <a:cxn ang="0">
                  <a:pos x="237" y="193"/>
                </a:cxn>
                <a:cxn ang="0">
                  <a:pos x="232" y="164"/>
                </a:cxn>
                <a:cxn ang="0">
                  <a:pos x="234" y="144"/>
                </a:cxn>
                <a:cxn ang="0">
                  <a:pos x="238" y="122"/>
                </a:cxn>
                <a:cxn ang="0">
                  <a:pos x="234" y="114"/>
                </a:cxn>
                <a:cxn ang="0">
                  <a:pos x="226" y="108"/>
                </a:cxn>
                <a:cxn ang="0">
                  <a:pos x="227" y="103"/>
                </a:cxn>
                <a:cxn ang="0">
                  <a:pos x="236" y="99"/>
                </a:cxn>
                <a:cxn ang="0">
                  <a:pos x="235" y="79"/>
                </a:cxn>
                <a:cxn ang="0">
                  <a:pos x="215" y="45"/>
                </a:cxn>
                <a:cxn ang="0">
                  <a:pos x="200" y="30"/>
                </a:cxn>
                <a:cxn ang="0">
                  <a:pos x="189" y="19"/>
                </a:cxn>
                <a:cxn ang="0">
                  <a:pos x="177" y="9"/>
                </a:cxn>
                <a:cxn ang="0">
                  <a:pos x="169" y="2"/>
                </a:cxn>
                <a:cxn ang="0">
                  <a:pos x="163" y="7"/>
                </a:cxn>
                <a:cxn ang="0">
                  <a:pos x="147" y="36"/>
                </a:cxn>
                <a:cxn ang="0">
                  <a:pos x="145" y="47"/>
                </a:cxn>
                <a:cxn ang="0">
                  <a:pos x="143" y="52"/>
                </a:cxn>
                <a:cxn ang="0">
                  <a:pos x="120" y="66"/>
                </a:cxn>
                <a:cxn ang="0">
                  <a:pos x="86" y="91"/>
                </a:cxn>
                <a:cxn ang="0">
                  <a:pos x="60" y="124"/>
                </a:cxn>
                <a:cxn ang="0">
                  <a:pos x="42" y="162"/>
                </a:cxn>
                <a:cxn ang="0">
                  <a:pos x="34" y="200"/>
                </a:cxn>
                <a:cxn ang="0">
                  <a:pos x="23" y="257"/>
                </a:cxn>
                <a:cxn ang="0">
                  <a:pos x="11" y="287"/>
                </a:cxn>
                <a:cxn ang="0">
                  <a:pos x="1" y="314"/>
                </a:cxn>
                <a:cxn ang="0">
                  <a:pos x="1" y="329"/>
                </a:cxn>
                <a:cxn ang="0">
                  <a:pos x="10" y="339"/>
                </a:cxn>
              </a:cxnLst>
              <a:rect l="0" t="0" r="r" b="b"/>
              <a:pathLst>
                <a:path w="239" h="402">
                  <a:moveTo>
                    <a:pt x="17" y="342"/>
                  </a:moveTo>
                  <a:lnTo>
                    <a:pt x="22" y="342"/>
                  </a:lnTo>
                  <a:lnTo>
                    <a:pt x="31" y="345"/>
                  </a:lnTo>
                  <a:lnTo>
                    <a:pt x="42" y="348"/>
                  </a:lnTo>
                  <a:lnTo>
                    <a:pt x="56" y="353"/>
                  </a:lnTo>
                  <a:lnTo>
                    <a:pt x="70" y="357"/>
                  </a:lnTo>
                  <a:lnTo>
                    <a:pt x="82" y="362"/>
                  </a:lnTo>
                  <a:lnTo>
                    <a:pt x="92" y="365"/>
                  </a:lnTo>
                  <a:lnTo>
                    <a:pt x="96" y="368"/>
                  </a:lnTo>
                  <a:lnTo>
                    <a:pt x="100" y="370"/>
                  </a:lnTo>
                  <a:lnTo>
                    <a:pt x="107" y="372"/>
                  </a:lnTo>
                  <a:lnTo>
                    <a:pt x="115" y="376"/>
                  </a:lnTo>
                  <a:lnTo>
                    <a:pt x="124" y="380"/>
                  </a:lnTo>
                  <a:lnTo>
                    <a:pt x="132" y="384"/>
                  </a:lnTo>
                  <a:lnTo>
                    <a:pt x="140" y="387"/>
                  </a:lnTo>
                  <a:lnTo>
                    <a:pt x="147" y="391"/>
                  </a:lnTo>
                  <a:lnTo>
                    <a:pt x="152" y="392"/>
                  </a:lnTo>
                  <a:lnTo>
                    <a:pt x="158" y="394"/>
                  </a:lnTo>
                  <a:lnTo>
                    <a:pt x="162" y="396"/>
                  </a:lnTo>
                  <a:lnTo>
                    <a:pt x="164" y="399"/>
                  </a:lnTo>
                  <a:lnTo>
                    <a:pt x="166" y="400"/>
                  </a:lnTo>
                  <a:lnTo>
                    <a:pt x="170" y="402"/>
                  </a:lnTo>
                  <a:lnTo>
                    <a:pt x="174" y="401"/>
                  </a:lnTo>
                  <a:lnTo>
                    <a:pt x="177" y="398"/>
                  </a:lnTo>
                  <a:lnTo>
                    <a:pt x="181" y="391"/>
                  </a:lnTo>
                  <a:lnTo>
                    <a:pt x="186" y="376"/>
                  </a:lnTo>
                  <a:lnTo>
                    <a:pt x="194" y="352"/>
                  </a:lnTo>
                  <a:lnTo>
                    <a:pt x="204" y="329"/>
                  </a:lnTo>
                  <a:lnTo>
                    <a:pt x="211" y="312"/>
                  </a:lnTo>
                  <a:lnTo>
                    <a:pt x="216" y="300"/>
                  </a:lnTo>
                  <a:lnTo>
                    <a:pt x="222" y="279"/>
                  </a:lnTo>
                  <a:lnTo>
                    <a:pt x="227" y="259"/>
                  </a:lnTo>
                  <a:lnTo>
                    <a:pt x="229" y="247"/>
                  </a:lnTo>
                  <a:lnTo>
                    <a:pt x="231" y="236"/>
                  </a:lnTo>
                  <a:lnTo>
                    <a:pt x="235" y="225"/>
                  </a:lnTo>
                  <a:lnTo>
                    <a:pt x="238" y="213"/>
                  </a:lnTo>
                  <a:lnTo>
                    <a:pt x="239" y="204"/>
                  </a:lnTo>
                  <a:lnTo>
                    <a:pt x="237" y="193"/>
                  </a:lnTo>
                  <a:lnTo>
                    <a:pt x="235" y="178"/>
                  </a:lnTo>
                  <a:lnTo>
                    <a:pt x="232" y="164"/>
                  </a:lnTo>
                  <a:lnTo>
                    <a:pt x="232" y="154"/>
                  </a:lnTo>
                  <a:lnTo>
                    <a:pt x="234" y="144"/>
                  </a:lnTo>
                  <a:lnTo>
                    <a:pt x="236" y="132"/>
                  </a:lnTo>
                  <a:lnTo>
                    <a:pt x="238" y="122"/>
                  </a:lnTo>
                  <a:lnTo>
                    <a:pt x="239" y="118"/>
                  </a:lnTo>
                  <a:lnTo>
                    <a:pt x="234" y="114"/>
                  </a:lnTo>
                  <a:lnTo>
                    <a:pt x="229" y="111"/>
                  </a:lnTo>
                  <a:lnTo>
                    <a:pt x="226" y="108"/>
                  </a:lnTo>
                  <a:lnTo>
                    <a:pt x="224" y="105"/>
                  </a:lnTo>
                  <a:lnTo>
                    <a:pt x="227" y="103"/>
                  </a:lnTo>
                  <a:lnTo>
                    <a:pt x="231" y="101"/>
                  </a:lnTo>
                  <a:lnTo>
                    <a:pt x="236" y="99"/>
                  </a:lnTo>
                  <a:lnTo>
                    <a:pt x="238" y="98"/>
                  </a:lnTo>
                  <a:lnTo>
                    <a:pt x="235" y="79"/>
                  </a:lnTo>
                  <a:lnTo>
                    <a:pt x="226" y="60"/>
                  </a:lnTo>
                  <a:lnTo>
                    <a:pt x="215" y="45"/>
                  </a:lnTo>
                  <a:lnTo>
                    <a:pt x="205" y="35"/>
                  </a:lnTo>
                  <a:lnTo>
                    <a:pt x="200" y="30"/>
                  </a:lnTo>
                  <a:lnTo>
                    <a:pt x="194" y="25"/>
                  </a:lnTo>
                  <a:lnTo>
                    <a:pt x="189" y="19"/>
                  </a:lnTo>
                  <a:lnTo>
                    <a:pt x="183" y="13"/>
                  </a:lnTo>
                  <a:lnTo>
                    <a:pt x="177" y="9"/>
                  </a:lnTo>
                  <a:lnTo>
                    <a:pt x="173" y="4"/>
                  </a:lnTo>
                  <a:lnTo>
                    <a:pt x="169" y="2"/>
                  </a:lnTo>
                  <a:lnTo>
                    <a:pt x="168" y="0"/>
                  </a:lnTo>
                  <a:lnTo>
                    <a:pt x="163" y="7"/>
                  </a:lnTo>
                  <a:lnTo>
                    <a:pt x="155" y="22"/>
                  </a:lnTo>
                  <a:lnTo>
                    <a:pt x="147" y="36"/>
                  </a:lnTo>
                  <a:lnTo>
                    <a:pt x="145" y="44"/>
                  </a:lnTo>
                  <a:lnTo>
                    <a:pt x="145" y="47"/>
                  </a:lnTo>
                  <a:lnTo>
                    <a:pt x="145" y="49"/>
                  </a:lnTo>
                  <a:lnTo>
                    <a:pt x="143" y="52"/>
                  </a:lnTo>
                  <a:lnTo>
                    <a:pt x="138" y="56"/>
                  </a:lnTo>
                  <a:lnTo>
                    <a:pt x="120" y="66"/>
                  </a:lnTo>
                  <a:lnTo>
                    <a:pt x="102" y="78"/>
                  </a:lnTo>
                  <a:lnTo>
                    <a:pt x="86" y="91"/>
                  </a:lnTo>
                  <a:lnTo>
                    <a:pt x="72" y="106"/>
                  </a:lnTo>
                  <a:lnTo>
                    <a:pt x="60" y="124"/>
                  </a:lnTo>
                  <a:lnTo>
                    <a:pt x="50" y="142"/>
                  </a:lnTo>
                  <a:lnTo>
                    <a:pt x="42" y="162"/>
                  </a:lnTo>
                  <a:lnTo>
                    <a:pt x="37" y="182"/>
                  </a:lnTo>
                  <a:lnTo>
                    <a:pt x="34" y="200"/>
                  </a:lnTo>
                  <a:lnTo>
                    <a:pt x="29" y="228"/>
                  </a:lnTo>
                  <a:lnTo>
                    <a:pt x="23" y="257"/>
                  </a:lnTo>
                  <a:lnTo>
                    <a:pt x="17" y="276"/>
                  </a:lnTo>
                  <a:lnTo>
                    <a:pt x="11" y="287"/>
                  </a:lnTo>
                  <a:lnTo>
                    <a:pt x="5" y="301"/>
                  </a:lnTo>
                  <a:lnTo>
                    <a:pt x="1" y="314"/>
                  </a:lnTo>
                  <a:lnTo>
                    <a:pt x="0" y="323"/>
                  </a:lnTo>
                  <a:lnTo>
                    <a:pt x="1" y="329"/>
                  </a:lnTo>
                  <a:lnTo>
                    <a:pt x="4" y="334"/>
                  </a:lnTo>
                  <a:lnTo>
                    <a:pt x="10" y="339"/>
                  </a:lnTo>
                  <a:lnTo>
                    <a:pt x="17" y="342"/>
                  </a:lnTo>
                  <a:close/>
                </a:path>
              </a:pathLst>
            </a:custGeom>
            <a:solidFill>
              <a:srgbClr val="FFDD7F"/>
            </a:solidFill>
            <a:ln w="9525">
              <a:noFill/>
              <a:round/>
              <a:headEnd/>
              <a:tailEnd/>
            </a:ln>
          </p:spPr>
          <p:txBody>
            <a:bodyPr/>
            <a:lstStyle/>
            <a:p>
              <a:endParaRPr lang="tr-TR"/>
            </a:p>
          </p:txBody>
        </p:sp>
        <p:sp>
          <p:nvSpPr>
            <p:cNvPr id="112" name="Freeform 176"/>
            <p:cNvSpPr>
              <a:spLocks/>
            </p:cNvSpPr>
            <p:nvPr/>
          </p:nvSpPr>
          <p:spPr bwMode="auto">
            <a:xfrm>
              <a:off x="909" y="2634"/>
              <a:ext cx="32" cy="15"/>
            </a:xfrm>
            <a:custGeom>
              <a:avLst/>
              <a:gdLst/>
              <a:ahLst/>
              <a:cxnLst>
                <a:cxn ang="0">
                  <a:pos x="0" y="9"/>
                </a:cxn>
                <a:cxn ang="0">
                  <a:pos x="1" y="7"/>
                </a:cxn>
                <a:cxn ang="0">
                  <a:pos x="3" y="5"/>
                </a:cxn>
                <a:cxn ang="0">
                  <a:pos x="4" y="3"/>
                </a:cxn>
                <a:cxn ang="0">
                  <a:pos x="5" y="0"/>
                </a:cxn>
                <a:cxn ang="0">
                  <a:pos x="9" y="1"/>
                </a:cxn>
                <a:cxn ang="0">
                  <a:pos x="15" y="3"/>
                </a:cxn>
                <a:cxn ang="0">
                  <a:pos x="22" y="4"/>
                </a:cxn>
                <a:cxn ang="0">
                  <a:pos x="30" y="6"/>
                </a:cxn>
                <a:cxn ang="0">
                  <a:pos x="38" y="8"/>
                </a:cxn>
                <a:cxn ang="0">
                  <a:pos x="47" y="12"/>
                </a:cxn>
                <a:cxn ang="0">
                  <a:pos x="57" y="15"/>
                </a:cxn>
                <a:cxn ang="0">
                  <a:pos x="65" y="20"/>
                </a:cxn>
                <a:cxn ang="0">
                  <a:pos x="61" y="30"/>
                </a:cxn>
                <a:cxn ang="0">
                  <a:pos x="54" y="27"/>
                </a:cxn>
                <a:cxn ang="0">
                  <a:pos x="47" y="24"/>
                </a:cxn>
                <a:cxn ang="0">
                  <a:pos x="39" y="21"/>
                </a:cxn>
                <a:cxn ang="0">
                  <a:pos x="31" y="18"/>
                </a:cxn>
                <a:cxn ang="0">
                  <a:pos x="23" y="15"/>
                </a:cxn>
                <a:cxn ang="0">
                  <a:pos x="15" y="13"/>
                </a:cxn>
                <a:cxn ang="0">
                  <a:pos x="8" y="11"/>
                </a:cxn>
                <a:cxn ang="0">
                  <a:pos x="0" y="9"/>
                </a:cxn>
              </a:cxnLst>
              <a:rect l="0" t="0" r="r" b="b"/>
              <a:pathLst>
                <a:path w="65" h="30">
                  <a:moveTo>
                    <a:pt x="0" y="9"/>
                  </a:moveTo>
                  <a:lnTo>
                    <a:pt x="1" y="7"/>
                  </a:lnTo>
                  <a:lnTo>
                    <a:pt x="3" y="5"/>
                  </a:lnTo>
                  <a:lnTo>
                    <a:pt x="4" y="3"/>
                  </a:lnTo>
                  <a:lnTo>
                    <a:pt x="5" y="0"/>
                  </a:lnTo>
                  <a:lnTo>
                    <a:pt x="9" y="1"/>
                  </a:lnTo>
                  <a:lnTo>
                    <a:pt x="15" y="3"/>
                  </a:lnTo>
                  <a:lnTo>
                    <a:pt x="22" y="4"/>
                  </a:lnTo>
                  <a:lnTo>
                    <a:pt x="30" y="6"/>
                  </a:lnTo>
                  <a:lnTo>
                    <a:pt x="38" y="8"/>
                  </a:lnTo>
                  <a:lnTo>
                    <a:pt x="47" y="12"/>
                  </a:lnTo>
                  <a:lnTo>
                    <a:pt x="57" y="15"/>
                  </a:lnTo>
                  <a:lnTo>
                    <a:pt x="65" y="20"/>
                  </a:lnTo>
                  <a:lnTo>
                    <a:pt x="61" y="30"/>
                  </a:lnTo>
                  <a:lnTo>
                    <a:pt x="54" y="27"/>
                  </a:lnTo>
                  <a:lnTo>
                    <a:pt x="47" y="24"/>
                  </a:lnTo>
                  <a:lnTo>
                    <a:pt x="39" y="21"/>
                  </a:lnTo>
                  <a:lnTo>
                    <a:pt x="31" y="18"/>
                  </a:lnTo>
                  <a:lnTo>
                    <a:pt x="23" y="15"/>
                  </a:lnTo>
                  <a:lnTo>
                    <a:pt x="15" y="13"/>
                  </a:lnTo>
                  <a:lnTo>
                    <a:pt x="8" y="11"/>
                  </a:lnTo>
                  <a:lnTo>
                    <a:pt x="0" y="9"/>
                  </a:lnTo>
                  <a:close/>
                </a:path>
              </a:pathLst>
            </a:custGeom>
            <a:solidFill>
              <a:srgbClr val="4C1628"/>
            </a:solidFill>
            <a:ln w="9525">
              <a:noFill/>
              <a:round/>
              <a:headEnd/>
              <a:tailEnd/>
            </a:ln>
          </p:spPr>
          <p:txBody>
            <a:bodyPr/>
            <a:lstStyle/>
            <a:p>
              <a:endParaRPr lang="tr-TR"/>
            </a:p>
          </p:txBody>
        </p:sp>
        <p:sp>
          <p:nvSpPr>
            <p:cNvPr id="113" name="Freeform 177"/>
            <p:cNvSpPr>
              <a:spLocks/>
            </p:cNvSpPr>
            <p:nvPr/>
          </p:nvSpPr>
          <p:spPr bwMode="auto">
            <a:xfrm>
              <a:off x="971" y="2658"/>
              <a:ext cx="14" cy="8"/>
            </a:xfrm>
            <a:custGeom>
              <a:avLst/>
              <a:gdLst/>
              <a:ahLst/>
              <a:cxnLst>
                <a:cxn ang="0">
                  <a:pos x="24" y="17"/>
                </a:cxn>
                <a:cxn ang="0">
                  <a:pos x="24" y="14"/>
                </a:cxn>
                <a:cxn ang="0">
                  <a:pos x="25" y="11"/>
                </a:cxn>
                <a:cxn ang="0">
                  <a:pos x="26" y="10"/>
                </a:cxn>
                <a:cxn ang="0">
                  <a:pos x="26" y="8"/>
                </a:cxn>
                <a:cxn ang="0">
                  <a:pos x="19" y="6"/>
                </a:cxn>
                <a:cxn ang="0">
                  <a:pos x="12" y="4"/>
                </a:cxn>
                <a:cxn ang="0">
                  <a:pos x="5" y="2"/>
                </a:cxn>
                <a:cxn ang="0">
                  <a:pos x="2" y="0"/>
                </a:cxn>
                <a:cxn ang="0">
                  <a:pos x="0" y="8"/>
                </a:cxn>
                <a:cxn ang="0">
                  <a:pos x="3" y="10"/>
                </a:cxn>
                <a:cxn ang="0">
                  <a:pos x="10" y="12"/>
                </a:cxn>
                <a:cxn ang="0">
                  <a:pos x="18" y="15"/>
                </a:cxn>
                <a:cxn ang="0">
                  <a:pos x="24" y="17"/>
                </a:cxn>
              </a:cxnLst>
              <a:rect l="0" t="0" r="r" b="b"/>
              <a:pathLst>
                <a:path w="26" h="17">
                  <a:moveTo>
                    <a:pt x="24" y="17"/>
                  </a:moveTo>
                  <a:lnTo>
                    <a:pt x="24" y="14"/>
                  </a:lnTo>
                  <a:lnTo>
                    <a:pt x="25" y="11"/>
                  </a:lnTo>
                  <a:lnTo>
                    <a:pt x="26" y="10"/>
                  </a:lnTo>
                  <a:lnTo>
                    <a:pt x="26" y="8"/>
                  </a:lnTo>
                  <a:lnTo>
                    <a:pt x="19" y="6"/>
                  </a:lnTo>
                  <a:lnTo>
                    <a:pt x="12" y="4"/>
                  </a:lnTo>
                  <a:lnTo>
                    <a:pt x="5" y="2"/>
                  </a:lnTo>
                  <a:lnTo>
                    <a:pt x="2" y="0"/>
                  </a:lnTo>
                  <a:lnTo>
                    <a:pt x="0" y="8"/>
                  </a:lnTo>
                  <a:lnTo>
                    <a:pt x="3" y="10"/>
                  </a:lnTo>
                  <a:lnTo>
                    <a:pt x="10" y="12"/>
                  </a:lnTo>
                  <a:lnTo>
                    <a:pt x="18" y="15"/>
                  </a:lnTo>
                  <a:lnTo>
                    <a:pt x="24" y="17"/>
                  </a:lnTo>
                  <a:close/>
                </a:path>
              </a:pathLst>
            </a:custGeom>
            <a:solidFill>
              <a:srgbClr val="4C1628"/>
            </a:solidFill>
            <a:ln w="9525">
              <a:noFill/>
              <a:round/>
              <a:headEnd/>
              <a:tailEnd/>
            </a:ln>
          </p:spPr>
          <p:txBody>
            <a:bodyPr/>
            <a:lstStyle/>
            <a:p>
              <a:endParaRPr lang="tr-TR"/>
            </a:p>
          </p:txBody>
        </p:sp>
        <p:sp>
          <p:nvSpPr>
            <p:cNvPr id="114" name="Freeform 178"/>
            <p:cNvSpPr>
              <a:spLocks/>
            </p:cNvSpPr>
            <p:nvPr/>
          </p:nvSpPr>
          <p:spPr bwMode="auto">
            <a:xfrm>
              <a:off x="945" y="2646"/>
              <a:ext cx="22" cy="14"/>
            </a:xfrm>
            <a:custGeom>
              <a:avLst/>
              <a:gdLst/>
              <a:ahLst/>
              <a:cxnLst>
                <a:cxn ang="0">
                  <a:pos x="44" y="19"/>
                </a:cxn>
                <a:cxn ang="0">
                  <a:pos x="40" y="18"/>
                </a:cxn>
                <a:cxn ang="0">
                  <a:pos x="36" y="15"/>
                </a:cxn>
                <a:cxn ang="0">
                  <a:pos x="30" y="13"/>
                </a:cxn>
                <a:cxn ang="0">
                  <a:pos x="23" y="10"/>
                </a:cxn>
                <a:cxn ang="0">
                  <a:pos x="16" y="6"/>
                </a:cxn>
                <a:cxn ang="0">
                  <a:pos x="10" y="4"/>
                </a:cxn>
                <a:cxn ang="0">
                  <a:pos x="6" y="2"/>
                </a:cxn>
                <a:cxn ang="0">
                  <a:pos x="3" y="0"/>
                </a:cxn>
                <a:cxn ang="0">
                  <a:pos x="0" y="11"/>
                </a:cxn>
                <a:cxn ang="0">
                  <a:pos x="4" y="12"/>
                </a:cxn>
                <a:cxn ang="0">
                  <a:pos x="9" y="14"/>
                </a:cxn>
                <a:cxn ang="0">
                  <a:pos x="16" y="18"/>
                </a:cxn>
                <a:cxn ang="0">
                  <a:pos x="22" y="20"/>
                </a:cxn>
                <a:cxn ang="0">
                  <a:pos x="29" y="23"/>
                </a:cxn>
                <a:cxn ang="0">
                  <a:pos x="33" y="26"/>
                </a:cxn>
                <a:cxn ang="0">
                  <a:pos x="38" y="27"/>
                </a:cxn>
                <a:cxn ang="0">
                  <a:pos x="41" y="28"/>
                </a:cxn>
                <a:cxn ang="0">
                  <a:pos x="44" y="19"/>
                </a:cxn>
              </a:cxnLst>
              <a:rect l="0" t="0" r="r" b="b"/>
              <a:pathLst>
                <a:path w="44" h="28">
                  <a:moveTo>
                    <a:pt x="44" y="19"/>
                  </a:moveTo>
                  <a:lnTo>
                    <a:pt x="40" y="18"/>
                  </a:lnTo>
                  <a:lnTo>
                    <a:pt x="36" y="15"/>
                  </a:lnTo>
                  <a:lnTo>
                    <a:pt x="30" y="13"/>
                  </a:lnTo>
                  <a:lnTo>
                    <a:pt x="23" y="10"/>
                  </a:lnTo>
                  <a:lnTo>
                    <a:pt x="16" y="6"/>
                  </a:lnTo>
                  <a:lnTo>
                    <a:pt x="10" y="4"/>
                  </a:lnTo>
                  <a:lnTo>
                    <a:pt x="6" y="2"/>
                  </a:lnTo>
                  <a:lnTo>
                    <a:pt x="3" y="0"/>
                  </a:lnTo>
                  <a:lnTo>
                    <a:pt x="0" y="11"/>
                  </a:lnTo>
                  <a:lnTo>
                    <a:pt x="4" y="12"/>
                  </a:lnTo>
                  <a:lnTo>
                    <a:pt x="9" y="14"/>
                  </a:lnTo>
                  <a:lnTo>
                    <a:pt x="16" y="18"/>
                  </a:lnTo>
                  <a:lnTo>
                    <a:pt x="22" y="20"/>
                  </a:lnTo>
                  <a:lnTo>
                    <a:pt x="29" y="23"/>
                  </a:lnTo>
                  <a:lnTo>
                    <a:pt x="33" y="26"/>
                  </a:lnTo>
                  <a:lnTo>
                    <a:pt x="38" y="27"/>
                  </a:lnTo>
                  <a:lnTo>
                    <a:pt x="41" y="28"/>
                  </a:lnTo>
                  <a:lnTo>
                    <a:pt x="44" y="19"/>
                  </a:lnTo>
                  <a:close/>
                </a:path>
              </a:pathLst>
            </a:custGeom>
            <a:solidFill>
              <a:srgbClr val="4C1628"/>
            </a:solidFill>
            <a:ln w="9525">
              <a:noFill/>
              <a:round/>
              <a:headEnd/>
              <a:tailEnd/>
            </a:ln>
          </p:spPr>
          <p:txBody>
            <a:bodyPr/>
            <a:lstStyle/>
            <a:p>
              <a:endParaRPr lang="tr-TR"/>
            </a:p>
          </p:txBody>
        </p:sp>
        <p:sp>
          <p:nvSpPr>
            <p:cNvPr id="115" name="Freeform 179"/>
            <p:cNvSpPr>
              <a:spLocks/>
            </p:cNvSpPr>
            <p:nvPr/>
          </p:nvSpPr>
          <p:spPr bwMode="auto">
            <a:xfrm>
              <a:off x="1063" y="2641"/>
              <a:ext cx="74" cy="26"/>
            </a:xfrm>
            <a:custGeom>
              <a:avLst/>
              <a:gdLst/>
              <a:ahLst/>
              <a:cxnLst>
                <a:cxn ang="0">
                  <a:pos x="0" y="38"/>
                </a:cxn>
                <a:cxn ang="0">
                  <a:pos x="1" y="43"/>
                </a:cxn>
                <a:cxn ang="0">
                  <a:pos x="2" y="46"/>
                </a:cxn>
                <a:cxn ang="0">
                  <a:pos x="6" y="48"/>
                </a:cxn>
                <a:cxn ang="0">
                  <a:pos x="11" y="50"/>
                </a:cxn>
                <a:cxn ang="0">
                  <a:pos x="15" y="50"/>
                </a:cxn>
                <a:cxn ang="0">
                  <a:pos x="21" y="51"/>
                </a:cxn>
                <a:cxn ang="0">
                  <a:pos x="25" y="52"/>
                </a:cxn>
                <a:cxn ang="0">
                  <a:pos x="32" y="52"/>
                </a:cxn>
                <a:cxn ang="0">
                  <a:pos x="37" y="53"/>
                </a:cxn>
                <a:cxn ang="0">
                  <a:pos x="42" y="53"/>
                </a:cxn>
                <a:cxn ang="0">
                  <a:pos x="46" y="53"/>
                </a:cxn>
                <a:cxn ang="0">
                  <a:pos x="48" y="53"/>
                </a:cxn>
                <a:cxn ang="0">
                  <a:pos x="51" y="51"/>
                </a:cxn>
                <a:cxn ang="0">
                  <a:pos x="55" y="48"/>
                </a:cxn>
                <a:cxn ang="0">
                  <a:pos x="61" y="45"/>
                </a:cxn>
                <a:cxn ang="0">
                  <a:pos x="68" y="41"/>
                </a:cxn>
                <a:cxn ang="0">
                  <a:pos x="75" y="38"/>
                </a:cxn>
                <a:cxn ang="0">
                  <a:pos x="82" y="35"/>
                </a:cxn>
                <a:cxn ang="0">
                  <a:pos x="87" y="32"/>
                </a:cxn>
                <a:cxn ang="0">
                  <a:pos x="92" y="31"/>
                </a:cxn>
                <a:cxn ang="0">
                  <a:pos x="97" y="31"/>
                </a:cxn>
                <a:cxn ang="0">
                  <a:pos x="101" y="30"/>
                </a:cxn>
                <a:cxn ang="0">
                  <a:pos x="107" y="30"/>
                </a:cxn>
                <a:cxn ang="0">
                  <a:pos x="112" y="30"/>
                </a:cxn>
                <a:cxn ang="0">
                  <a:pos x="117" y="30"/>
                </a:cxn>
                <a:cxn ang="0">
                  <a:pos x="122" y="30"/>
                </a:cxn>
                <a:cxn ang="0">
                  <a:pos x="127" y="30"/>
                </a:cxn>
                <a:cxn ang="0">
                  <a:pos x="130" y="30"/>
                </a:cxn>
                <a:cxn ang="0">
                  <a:pos x="137" y="31"/>
                </a:cxn>
                <a:cxn ang="0">
                  <a:pos x="142" y="31"/>
                </a:cxn>
                <a:cxn ang="0">
                  <a:pos x="145" y="30"/>
                </a:cxn>
                <a:cxn ang="0">
                  <a:pos x="147" y="28"/>
                </a:cxn>
                <a:cxn ang="0">
                  <a:pos x="145" y="23"/>
                </a:cxn>
                <a:cxn ang="0">
                  <a:pos x="140" y="20"/>
                </a:cxn>
                <a:cxn ang="0">
                  <a:pos x="132" y="15"/>
                </a:cxn>
                <a:cxn ang="0">
                  <a:pos x="125" y="12"/>
                </a:cxn>
                <a:cxn ang="0">
                  <a:pos x="118" y="9"/>
                </a:cxn>
                <a:cxn ang="0">
                  <a:pos x="110" y="8"/>
                </a:cxn>
                <a:cxn ang="0">
                  <a:pos x="105" y="7"/>
                </a:cxn>
                <a:cxn ang="0">
                  <a:pos x="99" y="6"/>
                </a:cxn>
                <a:cxn ang="0">
                  <a:pos x="93" y="5"/>
                </a:cxn>
                <a:cxn ang="0">
                  <a:pos x="86" y="2"/>
                </a:cxn>
                <a:cxn ang="0">
                  <a:pos x="79" y="1"/>
                </a:cxn>
                <a:cxn ang="0">
                  <a:pos x="75" y="0"/>
                </a:cxn>
                <a:cxn ang="0">
                  <a:pos x="72" y="1"/>
                </a:cxn>
                <a:cxn ang="0">
                  <a:pos x="68" y="4"/>
                </a:cxn>
                <a:cxn ang="0">
                  <a:pos x="63" y="6"/>
                </a:cxn>
                <a:cxn ang="0">
                  <a:pos x="56" y="9"/>
                </a:cxn>
                <a:cxn ang="0">
                  <a:pos x="51" y="13"/>
                </a:cxn>
                <a:cxn ang="0">
                  <a:pos x="44" y="16"/>
                </a:cxn>
                <a:cxn ang="0">
                  <a:pos x="39" y="18"/>
                </a:cxn>
                <a:cxn ang="0">
                  <a:pos x="36" y="20"/>
                </a:cxn>
                <a:cxn ang="0">
                  <a:pos x="32" y="21"/>
                </a:cxn>
                <a:cxn ang="0">
                  <a:pos x="27" y="22"/>
                </a:cxn>
                <a:cxn ang="0">
                  <a:pos x="22" y="23"/>
                </a:cxn>
                <a:cxn ang="0">
                  <a:pos x="16" y="24"/>
                </a:cxn>
                <a:cxn ang="0">
                  <a:pos x="10" y="27"/>
                </a:cxn>
                <a:cxn ang="0">
                  <a:pos x="4" y="30"/>
                </a:cxn>
                <a:cxn ang="0">
                  <a:pos x="1" y="33"/>
                </a:cxn>
                <a:cxn ang="0">
                  <a:pos x="0" y="38"/>
                </a:cxn>
              </a:cxnLst>
              <a:rect l="0" t="0" r="r" b="b"/>
              <a:pathLst>
                <a:path w="147" h="53">
                  <a:moveTo>
                    <a:pt x="0" y="38"/>
                  </a:moveTo>
                  <a:lnTo>
                    <a:pt x="1" y="43"/>
                  </a:lnTo>
                  <a:lnTo>
                    <a:pt x="2" y="46"/>
                  </a:lnTo>
                  <a:lnTo>
                    <a:pt x="6" y="48"/>
                  </a:lnTo>
                  <a:lnTo>
                    <a:pt x="11" y="50"/>
                  </a:lnTo>
                  <a:lnTo>
                    <a:pt x="15" y="50"/>
                  </a:lnTo>
                  <a:lnTo>
                    <a:pt x="21" y="51"/>
                  </a:lnTo>
                  <a:lnTo>
                    <a:pt x="25" y="52"/>
                  </a:lnTo>
                  <a:lnTo>
                    <a:pt x="32" y="52"/>
                  </a:lnTo>
                  <a:lnTo>
                    <a:pt x="37" y="53"/>
                  </a:lnTo>
                  <a:lnTo>
                    <a:pt x="42" y="53"/>
                  </a:lnTo>
                  <a:lnTo>
                    <a:pt x="46" y="53"/>
                  </a:lnTo>
                  <a:lnTo>
                    <a:pt x="48" y="53"/>
                  </a:lnTo>
                  <a:lnTo>
                    <a:pt x="51" y="51"/>
                  </a:lnTo>
                  <a:lnTo>
                    <a:pt x="55" y="48"/>
                  </a:lnTo>
                  <a:lnTo>
                    <a:pt x="61" y="45"/>
                  </a:lnTo>
                  <a:lnTo>
                    <a:pt x="68" y="41"/>
                  </a:lnTo>
                  <a:lnTo>
                    <a:pt x="75" y="38"/>
                  </a:lnTo>
                  <a:lnTo>
                    <a:pt x="82" y="35"/>
                  </a:lnTo>
                  <a:lnTo>
                    <a:pt x="87" y="32"/>
                  </a:lnTo>
                  <a:lnTo>
                    <a:pt x="92" y="31"/>
                  </a:lnTo>
                  <a:lnTo>
                    <a:pt x="97" y="31"/>
                  </a:lnTo>
                  <a:lnTo>
                    <a:pt x="101" y="30"/>
                  </a:lnTo>
                  <a:lnTo>
                    <a:pt x="107" y="30"/>
                  </a:lnTo>
                  <a:lnTo>
                    <a:pt x="112" y="30"/>
                  </a:lnTo>
                  <a:lnTo>
                    <a:pt x="117" y="30"/>
                  </a:lnTo>
                  <a:lnTo>
                    <a:pt x="122" y="30"/>
                  </a:lnTo>
                  <a:lnTo>
                    <a:pt x="127" y="30"/>
                  </a:lnTo>
                  <a:lnTo>
                    <a:pt x="130" y="30"/>
                  </a:lnTo>
                  <a:lnTo>
                    <a:pt x="137" y="31"/>
                  </a:lnTo>
                  <a:lnTo>
                    <a:pt x="142" y="31"/>
                  </a:lnTo>
                  <a:lnTo>
                    <a:pt x="145" y="30"/>
                  </a:lnTo>
                  <a:lnTo>
                    <a:pt x="147" y="28"/>
                  </a:lnTo>
                  <a:lnTo>
                    <a:pt x="145" y="23"/>
                  </a:lnTo>
                  <a:lnTo>
                    <a:pt x="140" y="20"/>
                  </a:lnTo>
                  <a:lnTo>
                    <a:pt x="132" y="15"/>
                  </a:lnTo>
                  <a:lnTo>
                    <a:pt x="125" y="12"/>
                  </a:lnTo>
                  <a:lnTo>
                    <a:pt x="118" y="9"/>
                  </a:lnTo>
                  <a:lnTo>
                    <a:pt x="110" y="8"/>
                  </a:lnTo>
                  <a:lnTo>
                    <a:pt x="105" y="7"/>
                  </a:lnTo>
                  <a:lnTo>
                    <a:pt x="99" y="6"/>
                  </a:lnTo>
                  <a:lnTo>
                    <a:pt x="93" y="5"/>
                  </a:lnTo>
                  <a:lnTo>
                    <a:pt x="86" y="2"/>
                  </a:lnTo>
                  <a:lnTo>
                    <a:pt x="79" y="1"/>
                  </a:lnTo>
                  <a:lnTo>
                    <a:pt x="75" y="0"/>
                  </a:lnTo>
                  <a:lnTo>
                    <a:pt x="72" y="1"/>
                  </a:lnTo>
                  <a:lnTo>
                    <a:pt x="68" y="4"/>
                  </a:lnTo>
                  <a:lnTo>
                    <a:pt x="63" y="6"/>
                  </a:lnTo>
                  <a:lnTo>
                    <a:pt x="56" y="9"/>
                  </a:lnTo>
                  <a:lnTo>
                    <a:pt x="51" y="13"/>
                  </a:lnTo>
                  <a:lnTo>
                    <a:pt x="44" y="16"/>
                  </a:lnTo>
                  <a:lnTo>
                    <a:pt x="39" y="18"/>
                  </a:lnTo>
                  <a:lnTo>
                    <a:pt x="36" y="20"/>
                  </a:lnTo>
                  <a:lnTo>
                    <a:pt x="32" y="21"/>
                  </a:lnTo>
                  <a:lnTo>
                    <a:pt x="27" y="22"/>
                  </a:lnTo>
                  <a:lnTo>
                    <a:pt x="22" y="23"/>
                  </a:lnTo>
                  <a:lnTo>
                    <a:pt x="16" y="24"/>
                  </a:lnTo>
                  <a:lnTo>
                    <a:pt x="10" y="27"/>
                  </a:lnTo>
                  <a:lnTo>
                    <a:pt x="4" y="30"/>
                  </a:lnTo>
                  <a:lnTo>
                    <a:pt x="1" y="33"/>
                  </a:lnTo>
                  <a:lnTo>
                    <a:pt x="0" y="38"/>
                  </a:lnTo>
                  <a:close/>
                </a:path>
              </a:pathLst>
            </a:custGeom>
            <a:solidFill>
              <a:srgbClr val="844733"/>
            </a:solidFill>
            <a:ln w="9525">
              <a:noFill/>
              <a:round/>
              <a:headEnd/>
              <a:tailEnd/>
            </a:ln>
          </p:spPr>
          <p:txBody>
            <a:bodyPr/>
            <a:lstStyle/>
            <a:p>
              <a:endParaRPr lang="tr-TR"/>
            </a:p>
          </p:txBody>
        </p:sp>
        <p:sp>
          <p:nvSpPr>
            <p:cNvPr id="116" name="Freeform 180"/>
            <p:cNvSpPr>
              <a:spLocks/>
            </p:cNvSpPr>
            <p:nvPr/>
          </p:nvSpPr>
          <p:spPr bwMode="auto">
            <a:xfrm>
              <a:off x="1065" y="2655"/>
              <a:ext cx="10" cy="10"/>
            </a:xfrm>
            <a:custGeom>
              <a:avLst/>
              <a:gdLst/>
              <a:ahLst/>
              <a:cxnLst>
                <a:cxn ang="0">
                  <a:pos x="20" y="10"/>
                </a:cxn>
                <a:cxn ang="0">
                  <a:pos x="19" y="7"/>
                </a:cxn>
                <a:cxn ang="0">
                  <a:pos x="18" y="3"/>
                </a:cxn>
                <a:cxn ang="0">
                  <a:pos x="14" y="1"/>
                </a:cxn>
                <a:cxn ang="0">
                  <a:pos x="11" y="0"/>
                </a:cxn>
                <a:cxn ang="0">
                  <a:pos x="7" y="1"/>
                </a:cxn>
                <a:cxn ang="0">
                  <a:pos x="4" y="2"/>
                </a:cxn>
                <a:cxn ang="0">
                  <a:pos x="2" y="6"/>
                </a:cxn>
                <a:cxn ang="0">
                  <a:pos x="0" y="9"/>
                </a:cxn>
                <a:cxn ang="0">
                  <a:pos x="2" y="12"/>
                </a:cxn>
                <a:cxn ang="0">
                  <a:pos x="3" y="16"/>
                </a:cxn>
                <a:cxn ang="0">
                  <a:pos x="6" y="18"/>
                </a:cxn>
                <a:cxn ang="0">
                  <a:pos x="10" y="19"/>
                </a:cxn>
                <a:cxn ang="0">
                  <a:pos x="13" y="18"/>
                </a:cxn>
                <a:cxn ang="0">
                  <a:pos x="17" y="17"/>
                </a:cxn>
                <a:cxn ang="0">
                  <a:pos x="19" y="14"/>
                </a:cxn>
                <a:cxn ang="0">
                  <a:pos x="20" y="10"/>
                </a:cxn>
              </a:cxnLst>
              <a:rect l="0" t="0" r="r" b="b"/>
              <a:pathLst>
                <a:path w="20" h="19">
                  <a:moveTo>
                    <a:pt x="20" y="10"/>
                  </a:moveTo>
                  <a:lnTo>
                    <a:pt x="19" y="7"/>
                  </a:lnTo>
                  <a:lnTo>
                    <a:pt x="18" y="3"/>
                  </a:lnTo>
                  <a:lnTo>
                    <a:pt x="14" y="1"/>
                  </a:lnTo>
                  <a:lnTo>
                    <a:pt x="11" y="0"/>
                  </a:lnTo>
                  <a:lnTo>
                    <a:pt x="7" y="1"/>
                  </a:lnTo>
                  <a:lnTo>
                    <a:pt x="4" y="2"/>
                  </a:lnTo>
                  <a:lnTo>
                    <a:pt x="2" y="6"/>
                  </a:lnTo>
                  <a:lnTo>
                    <a:pt x="0" y="9"/>
                  </a:lnTo>
                  <a:lnTo>
                    <a:pt x="2" y="12"/>
                  </a:lnTo>
                  <a:lnTo>
                    <a:pt x="3" y="16"/>
                  </a:lnTo>
                  <a:lnTo>
                    <a:pt x="6" y="18"/>
                  </a:lnTo>
                  <a:lnTo>
                    <a:pt x="10" y="19"/>
                  </a:lnTo>
                  <a:lnTo>
                    <a:pt x="13" y="18"/>
                  </a:lnTo>
                  <a:lnTo>
                    <a:pt x="17" y="17"/>
                  </a:lnTo>
                  <a:lnTo>
                    <a:pt x="19" y="14"/>
                  </a:lnTo>
                  <a:lnTo>
                    <a:pt x="20" y="10"/>
                  </a:lnTo>
                  <a:close/>
                </a:path>
              </a:pathLst>
            </a:custGeom>
            <a:solidFill>
              <a:srgbClr val="844733"/>
            </a:solidFill>
            <a:ln w="9525">
              <a:noFill/>
              <a:round/>
              <a:headEnd/>
              <a:tailEnd/>
            </a:ln>
          </p:spPr>
          <p:txBody>
            <a:bodyPr/>
            <a:lstStyle/>
            <a:p>
              <a:endParaRPr lang="tr-TR"/>
            </a:p>
          </p:txBody>
        </p:sp>
        <p:sp>
          <p:nvSpPr>
            <p:cNvPr id="117" name="Freeform 181"/>
            <p:cNvSpPr>
              <a:spLocks/>
            </p:cNvSpPr>
            <p:nvPr/>
          </p:nvSpPr>
          <p:spPr bwMode="auto">
            <a:xfrm>
              <a:off x="941" y="2500"/>
              <a:ext cx="135" cy="166"/>
            </a:xfrm>
            <a:custGeom>
              <a:avLst/>
              <a:gdLst/>
              <a:ahLst/>
              <a:cxnLst>
                <a:cxn ang="0">
                  <a:pos x="8" y="279"/>
                </a:cxn>
                <a:cxn ang="0">
                  <a:pos x="1" y="271"/>
                </a:cxn>
                <a:cxn ang="0">
                  <a:pos x="1" y="261"/>
                </a:cxn>
                <a:cxn ang="0">
                  <a:pos x="0" y="243"/>
                </a:cxn>
                <a:cxn ang="0">
                  <a:pos x="1" y="228"/>
                </a:cxn>
                <a:cxn ang="0">
                  <a:pos x="4" y="205"/>
                </a:cxn>
                <a:cxn ang="0">
                  <a:pos x="9" y="172"/>
                </a:cxn>
                <a:cxn ang="0">
                  <a:pos x="23" y="101"/>
                </a:cxn>
                <a:cxn ang="0">
                  <a:pos x="29" y="73"/>
                </a:cxn>
                <a:cxn ang="0">
                  <a:pos x="32" y="47"/>
                </a:cxn>
                <a:cxn ang="0">
                  <a:pos x="35" y="32"/>
                </a:cxn>
                <a:cxn ang="0">
                  <a:pos x="41" y="22"/>
                </a:cxn>
                <a:cxn ang="0">
                  <a:pos x="49" y="12"/>
                </a:cxn>
                <a:cxn ang="0">
                  <a:pos x="63" y="3"/>
                </a:cxn>
                <a:cxn ang="0">
                  <a:pos x="80" y="0"/>
                </a:cxn>
                <a:cxn ang="0">
                  <a:pos x="97" y="2"/>
                </a:cxn>
                <a:cxn ang="0">
                  <a:pos x="110" y="12"/>
                </a:cxn>
                <a:cxn ang="0">
                  <a:pos x="120" y="28"/>
                </a:cxn>
                <a:cxn ang="0">
                  <a:pos x="126" y="59"/>
                </a:cxn>
                <a:cxn ang="0">
                  <a:pos x="117" y="88"/>
                </a:cxn>
                <a:cxn ang="0">
                  <a:pos x="106" y="112"/>
                </a:cxn>
                <a:cxn ang="0">
                  <a:pos x="101" y="154"/>
                </a:cxn>
                <a:cxn ang="0">
                  <a:pos x="91" y="192"/>
                </a:cxn>
                <a:cxn ang="0">
                  <a:pos x="82" y="216"/>
                </a:cxn>
                <a:cxn ang="0">
                  <a:pos x="76" y="228"/>
                </a:cxn>
                <a:cxn ang="0">
                  <a:pos x="77" y="234"/>
                </a:cxn>
                <a:cxn ang="0">
                  <a:pos x="86" y="234"/>
                </a:cxn>
                <a:cxn ang="0">
                  <a:pos x="97" y="235"/>
                </a:cxn>
                <a:cxn ang="0">
                  <a:pos x="107" y="238"/>
                </a:cxn>
                <a:cxn ang="0">
                  <a:pos x="118" y="242"/>
                </a:cxn>
                <a:cxn ang="0">
                  <a:pos x="131" y="246"/>
                </a:cxn>
                <a:cxn ang="0">
                  <a:pos x="145" y="252"/>
                </a:cxn>
                <a:cxn ang="0">
                  <a:pos x="159" y="260"/>
                </a:cxn>
                <a:cxn ang="0">
                  <a:pos x="173" y="267"/>
                </a:cxn>
                <a:cxn ang="0">
                  <a:pos x="186" y="274"/>
                </a:cxn>
                <a:cxn ang="0">
                  <a:pos x="209" y="286"/>
                </a:cxn>
                <a:cxn ang="0">
                  <a:pos x="237" y="299"/>
                </a:cxn>
                <a:cxn ang="0">
                  <a:pos x="258" y="309"/>
                </a:cxn>
                <a:cxn ang="0">
                  <a:pos x="266" y="313"/>
                </a:cxn>
                <a:cxn ang="0">
                  <a:pos x="269" y="321"/>
                </a:cxn>
                <a:cxn ang="0">
                  <a:pos x="266" y="328"/>
                </a:cxn>
                <a:cxn ang="0">
                  <a:pos x="258" y="332"/>
                </a:cxn>
                <a:cxn ang="0">
                  <a:pos x="243" y="333"/>
                </a:cxn>
                <a:cxn ang="0">
                  <a:pos x="212" y="330"/>
                </a:cxn>
                <a:cxn ang="0">
                  <a:pos x="169" y="326"/>
                </a:cxn>
                <a:cxn ang="0">
                  <a:pos x="124" y="320"/>
                </a:cxn>
                <a:cxn ang="0">
                  <a:pos x="97" y="313"/>
                </a:cxn>
                <a:cxn ang="0">
                  <a:pos x="72" y="305"/>
                </a:cxn>
                <a:cxn ang="0">
                  <a:pos x="45" y="294"/>
                </a:cxn>
                <a:cxn ang="0">
                  <a:pos x="22" y="284"/>
                </a:cxn>
              </a:cxnLst>
              <a:rect l="0" t="0" r="r" b="b"/>
              <a:pathLst>
                <a:path w="269" h="333">
                  <a:moveTo>
                    <a:pt x="15" y="282"/>
                  </a:moveTo>
                  <a:lnTo>
                    <a:pt x="8" y="279"/>
                  </a:lnTo>
                  <a:lnTo>
                    <a:pt x="3" y="274"/>
                  </a:lnTo>
                  <a:lnTo>
                    <a:pt x="1" y="271"/>
                  </a:lnTo>
                  <a:lnTo>
                    <a:pt x="1" y="267"/>
                  </a:lnTo>
                  <a:lnTo>
                    <a:pt x="1" y="261"/>
                  </a:lnTo>
                  <a:lnTo>
                    <a:pt x="1" y="252"/>
                  </a:lnTo>
                  <a:lnTo>
                    <a:pt x="0" y="243"/>
                  </a:lnTo>
                  <a:lnTo>
                    <a:pt x="0" y="236"/>
                  </a:lnTo>
                  <a:lnTo>
                    <a:pt x="1" y="228"/>
                  </a:lnTo>
                  <a:lnTo>
                    <a:pt x="2" y="216"/>
                  </a:lnTo>
                  <a:lnTo>
                    <a:pt x="4" y="205"/>
                  </a:lnTo>
                  <a:lnTo>
                    <a:pt x="6" y="193"/>
                  </a:lnTo>
                  <a:lnTo>
                    <a:pt x="9" y="172"/>
                  </a:lnTo>
                  <a:lnTo>
                    <a:pt x="16" y="136"/>
                  </a:lnTo>
                  <a:lnTo>
                    <a:pt x="23" y="101"/>
                  </a:lnTo>
                  <a:lnTo>
                    <a:pt x="26" y="82"/>
                  </a:lnTo>
                  <a:lnTo>
                    <a:pt x="29" y="73"/>
                  </a:lnTo>
                  <a:lnTo>
                    <a:pt x="30" y="60"/>
                  </a:lnTo>
                  <a:lnTo>
                    <a:pt x="32" y="47"/>
                  </a:lnTo>
                  <a:lnTo>
                    <a:pt x="34" y="37"/>
                  </a:lnTo>
                  <a:lnTo>
                    <a:pt x="35" y="32"/>
                  </a:lnTo>
                  <a:lnTo>
                    <a:pt x="38" y="28"/>
                  </a:lnTo>
                  <a:lnTo>
                    <a:pt x="41" y="22"/>
                  </a:lnTo>
                  <a:lnTo>
                    <a:pt x="45" y="17"/>
                  </a:lnTo>
                  <a:lnTo>
                    <a:pt x="49" y="12"/>
                  </a:lnTo>
                  <a:lnTo>
                    <a:pt x="56" y="8"/>
                  </a:lnTo>
                  <a:lnTo>
                    <a:pt x="63" y="3"/>
                  </a:lnTo>
                  <a:lnTo>
                    <a:pt x="72" y="1"/>
                  </a:lnTo>
                  <a:lnTo>
                    <a:pt x="80" y="0"/>
                  </a:lnTo>
                  <a:lnTo>
                    <a:pt x="88" y="0"/>
                  </a:lnTo>
                  <a:lnTo>
                    <a:pt x="97" y="2"/>
                  </a:lnTo>
                  <a:lnTo>
                    <a:pt x="103" y="6"/>
                  </a:lnTo>
                  <a:lnTo>
                    <a:pt x="110" y="12"/>
                  </a:lnTo>
                  <a:lnTo>
                    <a:pt x="115" y="18"/>
                  </a:lnTo>
                  <a:lnTo>
                    <a:pt x="120" y="28"/>
                  </a:lnTo>
                  <a:lnTo>
                    <a:pt x="123" y="38"/>
                  </a:lnTo>
                  <a:lnTo>
                    <a:pt x="126" y="59"/>
                  </a:lnTo>
                  <a:lnTo>
                    <a:pt x="124" y="74"/>
                  </a:lnTo>
                  <a:lnTo>
                    <a:pt x="117" y="88"/>
                  </a:lnTo>
                  <a:lnTo>
                    <a:pt x="108" y="102"/>
                  </a:lnTo>
                  <a:lnTo>
                    <a:pt x="106" y="112"/>
                  </a:lnTo>
                  <a:lnTo>
                    <a:pt x="105" y="130"/>
                  </a:lnTo>
                  <a:lnTo>
                    <a:pt x="101" y="154"/>
                  </a:lnTo>
                  <a:lnTo>
                    <a:pt x="95" y="180"/>
                  </a:lnTo>
                  <a:lnTo>
                    <a:pt x="91" y="192"/>
                  </a:lnTo>
                  <a:lnTo>
                    <a:pt x="86" y="205"/>
                  </a:lnTo>
                  <a:lnTo>
                    <a:pt x="82" y="216"/>
                  </a:lnTo>
                  <a:lnTo>
                    <a:pt x="78" y="223"/>
                  </a:lnTo>
                  <a:lnTo>
                    <a:pt x="76" y="228"/>
                  </a:lnTo>
                  <a:lnTo>
                    <a:pt x="76" y="231"/>
                  </a:lnTo>
                  <a:lnTo>
                    <a:pt x="77" y="234"/>
                  </a:lnTo>
                  <a:lnTo>
                    <a:pt x="80" y="234"/>
                  </a:lnTo>
                  <a:lnTo>
                    <a:pt x="86" y="234"/>
                  </a:lnTo>
                  <a:lnTo>
                    <a:pt x="91" y="234"/>
                  </a:lnTo>
                  <a:lnTo>
                    <a:pt x="97" y="235"/>
                  </a:lnTo>
                  <a:lnTo>
                    <a:pt x="101" y="236"/>
                  </a:lnTo>
                  <a:lnTo>
                    <a:pt x="107" y="238"/>
                  </a:lnTo>
                  <a:lnTo>
                    <a:pt x="113" y="241"/>
                  </a:lnTo>
                  <a:lnTo>
                    <a:pt x="118" y="242"/>
                  </a:lnTo>
                  <a:lnTo>
                    <a:pt x="124" y="244"/>
                  </a:lnTo>
                  <a:lnTo>
                    <a:pt x="131" y="246"/>
                  </a:lnTo>
                  <a:lnTo>
                    <a:pt x="137" y="249"/>
                  </a:lnTo>
                  <a:lnTo>
                    <a:pt x="145" y="252"/>
                  </a:lnTo>
                  <a:lnTo>
                    <a:pt x="152" y="256"/>
                  </a:lnTo>
                  <a:lnTo>
                    <a:pt x="159" y="260"/>
                  </a:lnTo>
                  <a:lnTo>
                    <a:pt x="166" y="264"/>
                  </a:lnTo>
                  <a:lnTo>
                    <a:pt x="173" y="267"/>
                  </a:lnTo>
                  <a:lnTo>
                    <a:pt x="178" y="271"/>
                  </a:lnTo>
                  <a:lnTo>
                    <a:pt x="186" y="274"/>
                  </a:lnTo>
                  <a:lnTo>
                    <a:pt x="197" y="280"/>
                  </a:lnTo>
                  <a:lnTo>
                    <a:pt x="209" y="286"/>
                  </a:lnTo>
                  <a:lnTo>
                    <a:pt x="224" y="292"/>
                  </a:lnTo>
                  <a:lnTo>
                    <a:pt x="237" y="299"/>
                  </a:lnTo>
                  <a:lnTo>
                    <a:pt x="249" y="305"/>
                  </a:lnTo>
                  <a:lnTo>
                    <a:pt x="258" y="309"/>
                  </a:lnTo>
                  <a:lnTo>
                    <a:pt x="262" y="311"/>
                  </a:lnTo>
                  <a:lnTo>
                    <a:pt x="266" y="313"/>
                  </a:lnTo>
                  <a:lnTo>
                    <a:pt x="268" y="317"/>
                  </a:lnTo>
                  <a:lnTo>
                    <a:pt x="269" y="321"/>
                  </a:lnTo>
                  <a:lnTo>
                    <a:pt x="268" y="325"/>
                  </a:lnTo>
                  <a:lnTo>
                    <a:pt x="266" y="328"/>
                  </a:lnTo>
                  <a:lnTo>
                    <a:pt x="262" y="330"/>
                  </a:lnTo>
                  <a:lnTo>
                    <a:pt x="258" y="332"/>
                  </a:lnTo>
                  <a:lnTo>
                    <a:pt x="252" y="333"/>
                  </a:lnTo>
                  <a:lnTo>
                    <a:pt x="243" y="333"/>
                  </a:lnTo>
                  <a:lnTo>
                    <a:pt x="229" y="332"/>
                  </a:lnTo>
                  <a:lnTo>
                    <a:pt x="212" y="330"/>
                  </a:lnTo>
                  <a:lnTo>
                    <a:pt x="191" y="329"/>
                  </a:lnTo>
                  <a:lnTo>
                    <a:pt x="169" y="326"/>
                  </a:lnTo>
                  <a:lnTo>
                    <a:pt x="146" y="323"/>
                  </a:lnTo>
                  <a:lnTo>
                    <a:pt x="124" y="320"/>
                  </a:lnTo>
                  <a:lnTo>
                    <a:pt x="105" y="315"/>
                  </a:lnTo>
                  <a:lnTo>
                    <a:pt x="97" y="313"/>
                  </a:lnTo>
                  <a:lnTo>
                    <a:pt x="85" y="310"/>
                  </a:lnTo>
                  <a:lnTo>
                    <a:pt x="72" y="305"/>
                  </a:lnTo>
                  <a:lnTo>
                    <a:pt x="58" y="299"/>
                  </a:lnTo>
                  <a:lnTo>
                    <a:pt x="45" y="294"/>
                  </a:lnTo>
                  <a:lnTo>
                    <a:pt x="33" y="289"/>
                  </a:lnTo>
                  <a:lnTo>
                    <a:pt x="22" y="284"/>
                  </a:lnTo>
                  <a:lnTo>
                    <a:pt x="15" y="282"/>
                  </a:lnTo>
                  <a:close/>
                </a:path>
              </a:pathLst>
            </a:custGeom>
            <a:solidFill>
              <a:srgbClr val="844733"/>
            </a:solidFill>
            <a:ln w="9525">
              <a:noFill/>
              <a:round/>
              <a:headEnd/>
              <a:tailEnd/>
            </a:ln>
          </p:spPr>
          <p:txBody>
            <a:bodyPr/>
            <a:lstStyle/>
            <a:p>
              <a:endParaRPr lang="tr-TR"/>
            </a:p>
          </p:txBody>
        </p:sp>
        <p:sp>
          <p:nvSpPr>
            <p:cNvPr id="118" name="Freeform 182"/>
            <p:cNvSpPr>
              <a:spLocks/>
            </p:cNvSpPr>
            <p:nvPr/>
          </p:nvSpPr>
          <p:spPr bwMode="auto">
            <a:xfrm>
              <a:off x="1065" y="2655"/>
              <a:ext cx="10" cy="10"/>
            </a:xfrm>
            <a:custGeom>
              <a:avLst/>
              <a:gdLst/>
              <a:ahLst/>
              <a:cxnLst>
                <a:cxn ang="0">
                  <a:pos x="12" y="19"/>
                </a:cxn>
                <a:cxn ang="0">
                  <a:pos x="15" y="18"/>
                </a:cxn>
                <a:cxn ang="0">
                  <a:pos x="19" y="15"/>
                </a:cxn>
                <a:cxn ang="0">
                  <a:pos x="20" y="11"/>
                </a:cxn>
                <a:cxn ang="0">
                  <a:pos x="20" y="8"/>
                </a:cxn>
                <a:cxn ang="0">
                  <a:pos x="19" y="4"/>
                </a:cxn>
                <a:cxn ang="0">
                  <a:pos x="15" y="1"/>
                </a:cxn>
                <a:cxn ang="0">
                  <a:pos x="12" y="0"/>
                </a:cxn>
                <a:cxn ang="0">
                  <a:pos x="7" y="0"/>
                </a:cxn>
                <a:cxn ang="0">
                  <a:pos x="4" y="1"/>
                </a:cxn>
                <a:cxn ang="0">
                  <a:pos x="2" y="4"/>
                </a:cxn>
                <a:cxn ang="0">
                  <a:pos x="0" y="8"/>
                </a:cxn>
                <a:cxn ang="0">
                  <a:pos x="0" y="11"/>
                </a:cxn>
                <a:cxn ang="0">
                  <a:pos x="2" y="15"/>
                </a:cxn>
                <a:cxn ang="0">
                  <a:pos x="5" y="18"/>
                </a:cxn>
                <a:cxn ang="0">
                  <a:pos x="8" y="19"/>
                </a:cxn>
                <a:cxn ang="0">
                  <a:pos x="12" y="19"/>
                </a:cxn>
              </a:cxnLst>
              <a:rect l="0" t="0" r="r" b="b"/>
              <a:pathLst>
                <a:path w="20" h="19">
                  <a:moveTo>
                    <a:pt x="12" y="19"/>
                  </a:moveTo>
                  <a:lnTo>
                    <a:pt x="15" y="18"/>
                  </a:lnTo>
                  <a:lnTo>
                    <a:pt x="19" y="15"/>
                  </a:lnTo>
                  <a:lnTo>
                    <a:pt x="20" y="11"/>
                  </a:lnTo>
                  <a:lnTo>
                    <a:pt x="20" y="8"/>
                  </a:lnTo>
                  <a:lnTo>
                    <a:pt x="19" y="4"/>
                  </a:lnTo>
                  <a:lnTo>
                    <a:pt x="15" y="1"/>
                  </a:lnTo>
                  <a:lnTo>
                    <a:pt x="12" y="0"/>
                  </a:lnTo>
                  <a:lnTo>
                    <a:pt x="7" y="0"/>
                  </a:lnTo>
                  <a:lnTo>
                    <a:pt x="4" y="1"/>
                  </a:lnTo>
                  <a:lnTo>
                    <a:pt x="2" y="4"/>
                  </a:lnTo>
                  <a:lnTo>
                    <a:pt x="0" y="8"/>
                  </a:lnTo>
                  <a:lnTo>
                    <a:pt x="0" y="11"/>
                  </a:lnTo>
                  <a:lnTo>
                    <a:pt x="2" y="15"/>
                  </a:lnTo>
                  <a:lnTo>
                    <a:pt x="5" y="18"/>
                  </a:lnTo>
                  <a:lnTo>
                    <a:pt x="8" y="19"/>
                  </a:lnTo>
                  <a:lnTo>
                    <a:pt x="12" y="19"/>
                  </a:lnTo>
                  <a:close/>
                </a:path>
              </a:pathLst>
            </a:custGeom>
            <a:solidFill>
              <a:srgbClr val="844733"/>
            </a:solidFill>
            <a:ln w="9525">
              <a:noFill/>
              <a:round/>
              <a:headEnd/>
              <a:tailEnd/>
            </a:ln>
          </p:spPr>
          <p:txBody>
            <a:bodyPr/>
            <a:lstStyle/>
            <a:p>
              <a:endParaRPr lang="tr-TR"/>
            </a:p>
          </p:txBody>
        </p:sp>
        <p:sp>
          <p:nvSpPr>
            <p:cNvPr id="119" name="Freeform 183"/>
            <p:cNvSpPr>
              <a:spLocks/>
            </p:cNvSpPr>
            <p:nvPr/>
          </p:nvSpPr>
          <p:spPr bwMode="auto">
            <a:xfrm>
              <a:off x="975" y="2521"/>
              <a:ext cx="10" cy="10"/>
            </a:xfrm>
            <a:custGeom>
              <a:avLst/>
              <a:gdLst/>
              <a:ahLst/>
              <a:cxnLst>
                <a:cxn ang="0">
                  <a:pos x="11" y="18"/>
                </a:cxn>
                <a:cxn ang="0">
                  <a:pos x="15" y="17"/>
                </a:cxn>
                <a:cxn ang="0">
                  <a:pos x="18" y="13"/>
                </a:cxn>
                <a:cxn ang="0">
                  <a:pos x="19" y="10"/>
                </a:cxn>
                <a:cxn ang="0">
                  <a:pos x="19" y="7"/>
                </a:cxn>
                <a:cxn ang="0">
                  <a:pos x="18" y="3"/>
                </a:cxn>
                <a:cxn ang="0">
                  <a:pos x="15" y="1"/>
                </a:cxn>
                <a:cxn ang="0">
                  <a:pos x="11" y="0"/>
                </a:cxn>
                <a:cxn ang="0">
                  <a:pos x="8" y="0"/>
                </a:cxn>
                <a:cxn ang="0">
                  <a:pos x="4" y="1"/>
                </a:cxn>
                <a:cxn ang="0">
                  <a:pos x="1" y="3"/>
                </a:cxn>
                <a:cxn ang="0">
                  <a:pos x="0" y="7"/>
                </a:cxn>
                <a:cxn ang="0">
                  <a:pos x="0" y="11"/>
                </a:cxn>
                <a:cxn ang="0">
                  <a:pos x="1" y="15"/>
                </a:cxn>
                <a:cxn ang="0">
                  <a:pos x="4" y="17"/>
                </a:cxn>
                <a:cxn ang="0">
                  <a:pos x="8" y="18"/>
                </a:cxn>
                <a:cxn ang="0">
                  <a:pos x="11" y="18"/>
                </a:cxn>
              </a:cxnLst>
              <a:rect l="0" t="0" r="r" b="b"/>
              <a:pathLst>
                <a:path w="19" h="18">
                  <a:moveTo>
                    <a:pt x="11" y="18"/>
                  </a:moveTo>
                  <a:lnTo>
                    <a:pt x="15" y="17"/>
                  </a:lnTo>
                  <a:lnTo>
                    <a:pt x="18" y="13"/>
                  </a:lnTo>
                  <a:lnTo>
                    <a:pt x="19" y="10"/>
                  </a:lnTo>
                  <a:lnTo>
                    <a:pt x="19" y="7"/>
                  </a:lnTo>
                  <a:lnTo>
                    <a:pt x="18" y="3"/>
                  </a:lnTo>
                  <a:lnTo>
                    <a:pt x="15" y="1"/>
                  </a:lnTo>
                  <a:lnTo>
                    <a:pt x="11" y="0"/>
                  </a:lnTo>
                  <a:lnTo>
                    <a:pt x="8" y="0"/>
                  </a:lnTo>
                  <a:lnTo>
                    <a:pt x="4" y="1"/>
                  </a:lnTo>
                  <a:lnTo>
                    <a:pt x="1" y="3"/>
                  </a:lnTo>
                  <a:lnTo>
                    <a:pt x="0" y="7"/>
                  </a:lnTo>
                  <a:lnTo>
                    <a:pt x="0" y="11"/>
                  </a:lnTo>
                  <a:lnTo>
                    <a:pt x="1" y="15"/>
                  </a:lnTo>
                  <a:lnTo>
                    <a:pt x="4" y="17"/>
                  </a:lnTo>
                  <a:lnTo>
                    <a:pt x="8" y="18"/>
                  </a:lnTo>
                  <a:lnTo>
                    <a:pt x="11" y="18"/>
                  </a:lnTo>
                  <a:close/>
                </a:path>
              </a:pathLst>
            </a:custGeom>
            <a:solidFill>
              <a:srgbClr val="844733"/>
            </a:solidFill>
            <a:ln w="9525">
              <a:noFill/>
              <a:round/>
              <a:headEnd/>
              <a:tailEnd/>
            </a:ln>
          </p:spPr>
          <p:txBody>
            <a:bodyPr/>
            <a:lstStyle/>
            <a:p>
              <a:endParaRPr lang="tr-TR"/>
            </a:p>
          </p:txBody>
        </p:sp>
        <p:sp>
          <p:nvSpPr>
            <p:cNvPr id="120" name="Freeform 184"/>
            <p:cNvSpPr>
              <a:spLocks/>
            </p:cNvSpPr>
            <p:nvPr/>
          </p:nvSpPr>
          <p:spPr bwMode="auto">
            <a:xfrm>
              <a:off x="944" y="2498"/>
              <a:ext cx="65" cy="101"/>
            </a:xfrm>
            <a:custGeom>
              <a:avLst/>
              <a:gdLst/>
              <a:ahLst/>
              <a:cxnLst>
                <a:cxn ang="0">
                  <a:pos x="0" y="179"/>
                </a:cxn>
                <a:cxn ang="0">
                  <a:pos x="8" y="185"/>
                </a:cxn>
                <a:cxn ang="0">
                  <a:pos x="19" y="190"/>
                </a:cxn>
                <a:cxn ang="0">
                  <a:pos x="30" y="193"/>
                </a:cxn>
                <a:cxn ang="0">
                  <a:pos x="43" y="196"/>
                </a:cxn>
                <a:cxn ang="0">
                  <a:pos x="56" y="199"/>
                </a:cxn>
                <a:cxn ang="0">
                  <a:pos x="68" y="200"/>
                </a:cxn>
                <a:cxn ang="0">
                  <a:pos x="81" y="201"/>
                </a:cxn>
                <a:cxn ang="0">
                  <a:pos x="91" y="201"/>
                </a:cxn>
                <a:cxn ang="0">
                  <a:pos x="97" y="185"/>
                </a:cxn>
                <a:cxn ang="0">
                  <a:pos x="104" y="165"/>
                </a:cxn>
                <a:cxn ang="0">
                  <a:pos x="110" y="143"/>
                </a:cxn>
                <a:cxn ang="0">
                  <a:pos x="116" y="122"/>
                </a:cxn>
                <a:cxn ang="0">
                  <a:pos x="121" y="101"/>
                </a:cxn>
                <a:cxn ang="0">
                  <a:pos x="126" y="84"/>
                </a:cxn>
                <a:cxn ang="0">
                  <a:pos x="128" y="70"/>
                </a:cxn>
                <a:cxn ang="0">
                  <a:pos x="131" y="62"/>
                </a:cxn>
                <a:cxn ang="0">
                  <a:pos x="132" y="38"/>
                </a:cxn>
                <a:cxn ang="0">
                  <a:pos x="124" y="19"/>
                </a:cxn>
                <a:cxn ang="0">
                  <a:pos x="109" y="6"/>
                </a:cxn>
                <a:cxn ang="0">
                  <a:pos x="90" y="0"/>
                </a:cxn>
                <a:cxn ang="0">
                  <a:pos x="69" y="0"/>
                </a:cxn>
                <a:cxn ang="0">
                  <a:pos x="50" y="6"/>
                </a:cxn>
                <a:cxn ang="0">
                  <a:pos x="34" y="21"/>
                </a:cxn>
                <a:cxn ang="0">
                  <a:pos x="23" y="43"/>
                </a:cxn>
                <a:cxn ang="0">
                  <a:pos x="19" y="66"/>
                </a:cxn>
                <a:cxn ang="0">
                  <a:pos x="12" y="109"/>
                </a:cxn>
                <a:cxn ang="0">
                  <a:pos x="4" y="153"/>
                </a:cxn>
                <a:cxn ang="0">
                  <a:pos x="0" y="179"/>
                </a:cxn>
              </a:cxnLst>
              <a:rect l="0" t="0" r="r" b="b"/>
              <a:pathLst>
                <a:path w="132" h="201">
                  <a:moveTo>
                    <a:pt x="0" y="179"/>
                  </a:moveTo>
                  <a:lnTo>
                    <a:pt x="8" y="185"/>
                  </a:lnTo>
                  <a:lnTo>
                    <a:pt x="19" y="190"/>
                  </a:lnTo>
                  <a:lnTo>
                    <a:pt x="30" y="193"/>
                  </a:lnTo>
                  <a:lnTo>
                    <a:pt x="43" y="196"/>
                  </a:lnTo>
                  <a:lnTo>
                    <a:pt x="56" y="199"/>
                  </a:lnTo>
                  <a:lnTo>
                    <a:pt x="68" y="200"/>
                  </a:lnTo>
                  <a:lnTo>
                    <a:pt x="81" y="201"/>
                  </a:lnTo>
                  <a:lnTo>
                    <a:pt x="91" y="201"/>
                  </a:lnTo>
                  <a:lnTo>
                    <a:pt x="97" y="185"/>
                  </a:lnTo>
                  <a:lnTo>
                    <a:pt x="104" y="165"/>
                  </a:lnTo>
                  <a:lnTo>
                    <a:pt x="110" y="143"/>
                  </a:lnTo>
                  <a:lnTo>
                    <a:pt x="116" y="122"/>
                  </a:lnTo>
                  <a:lnTo>
                    <a:pt x="121" y="101"/>
                  </a:lnTo>
                  <a:lnTo>
                    <a:pt x="126" y="84"/>
                  </a:lnTo>
                  <a:lnTo>
                    <a:pt x="128" y="70"/>
                  </a:lnTo>
                  <a:lnTo>
                    <a:pt x="131" y="62"/>
                  </a:lnTo>
                  <a:lnTo>
                    <a:pt x="132" y="38"/>
                  </a:lnTo>
                  <a:lnTo>
                    <a:pt x="124" y="19"/>
                  </a:lnTo>
                  <a:lnTo>
                    <a:pt x="109" y="6"/>
                  </a:lnTo>
                  <a:lnTo>
                    <a:pt x="90" y="0"/>
                  </a:lnTo>
                  <a:lnTo>
                    <a:pt x="69" y="0"/>
                  </a:lnTo>
                  <a:lnTo>
                    <a:pt x="50" y="6"/>
                  </a:lnTo>
                  <a:lnTo>
                    <a:pt x="34" y="21"/>
                  </a:lnTo>
                  <a:lnTo>
                    <a:pt x="23" y="43"/>
                  </a:lnTo>
                  <a:lnTo>
                    <a:pt x="19" y="66"/>
                  </a:lnTo>
                  <a:lnTo>
                    <a:pt x="12" y="109"/>
                  </a:lnTo>
                  <a:lnTo>
                    <a:pt x="4" y="153"/>
                  </a:lnTo>
                  <a:lnTo>
                    <a:pt x="0" y="179"/>
                  </a:lnTo>
                  <a:close/>
                </a:path>
              </a:pathLst>
            </a:custGeom>
            <a:solidFill>
              <a:srgbClr val="FFDD7F"/>
            </a:solidFill>
            <a:ln w="9525">
              <a:noFill/>
              <a:round/>
              <a:headEnd/>
              <a:tailEnd/>
            </a:ln>
          </p:spPr>
          <p:txBody>
            <a:bodyPr/>
            <a:lstStyle/>
            <a:p>
              <a:endParaRPr lang="tr-TR"/>
            </a:p>
          </p:txBody>
        </p:sp>
        <p:sp>
          <p:nvSpPr>
            <p:cNvPr id="121" name="Freeform 185"/>
            <p:cNvSpPr>
              <a:spLocks/>
            </p:cNvSpPr>
            <p:nvPr/>
          </p:nvSpPr>
          <p:spPr bwMode="auto">
            <a:xfrm>
              <a:off x="1069" y="2958"/>
              <a:ext cx="285" cy="41"/>
            </a:xfrm>
            <a:custGeom>
              <a:avLst/>
              <a:gdLst/>
              <a:ahLst/>
              <a:cxnLst>
                <a:cxn ang="0">
                  <a:pos x="572" y="82"/>
                </a:cxn>
                <a:cxn ang="0">
                  <a:pos x="572" y="0"/>
                </a:cxn>
                <a:cxn ang="0">
                  <a:pos x="379" y="0"/>
                </a:cxn>
                <a:cxn ang="0">
                  <a:pos x="379" y="57"/>
                </a:cxn>
                <a:cxn ang="0">
                  <a:pos x="192" y="57"/>
                </a:cxn>
                <a:cxn ang="0">
                  <a:pos x="192" y="0"/>
                </a:cxn>
                <a:cxn ang="0">
                  <a:pos x="0" y="0"/>
                </a:cxn>
                <a:cxn ang="0">
                  <a:pos x="0" y="82"/>
                </a:cxn>
                <a:cxn ang="0">
                  <a:pos x="572" y="82"/>
                </a:cxn>
              </a:cxnLst>
              <a:rect l="0" t="0" r="r" b="b"/>
              <a:pathLst>
                <a:path w="572" h="82">
                  <a:moveTo>
                    <a:pt x="572" y="82"/>
                  </a:moveTo>
                  <a:lnTo>
                    <a:pt x="572" y="0"/>
                  </a:lnTo>
                  <a:lnTo>
                    <a:pt x="379" y="0"/>
                  </a:lnTo>
                  <a:lnTo>
                    <a:pt x="379" y="57"/>
                  </a:lnTo>
                  <a:lnTo>
                    <a:pt x="192" y="57"/>
                  </a:lnTo>
                  <a:lnTo>
                    <a:pt x="192" y="0"/>
                  </a:lnTo>
                  <a:lnTo>
                    <a:pt x="0" y="0"/>
                  </a:lnTo>
                  <a:lnTo>
                    <a:pt x="0" y="82"/>
                  </a:lnTo>
                  <a:lnTo>
                    <a:pt x="572" y="82"/>
                  </a:lnTo>
                  <a:close/>
                </a:path>
              </a:pathLst>
            </a:custGeom>
            <a:solidFill>
              <a:srgbClr val="B2C1D1"/>
            </a:solidFill>
            <a:ln w="9525">
              <a:noFill/>
              <a:round/>
              <a:headEnd/>
              <a:tailEnd/>
            </a:ln>
          </p:spPr>
          <p:txBody>
            <a:bodyPr/>
            <a:lstStyle/>
            <a:p>
              <a:endParaRPr lang="tr-TR"/>
            </a:p>
          </p:txBody>
        </p:sp>
        <p:sp>
          <p:nvSpPr>
            <p:cNvPr id="122" name="Rectangle 186"/>
            <p:cNvSpPr>
              <a:spLocks noChangeArrowheads="1"/>
            </p:cNvSpPr>
            <p:nvPr/>
          </p:nvSpPr>
          <p:spPr bwMode="auto">
            <a:xfrm>
              <a:off x="1077" y="2693"/>
              <a:ext cx="270" cy="94"/>
            </a:xfrm>
            <a:prstGeom prst="rect">
              <a:avLst/>
            </a:prstGeom>
            <a:solidFill>
              <a:srgbClr val="B2C1D1"/>
            </a:solidFill>
            <a:ln w="9525">
              <a:noFill/>
              <a:miter lim="800000"/>
              <a:headEnd/>
              <a:tailEnd/>
            </a:ln>
          </p:spPr>
          <p:txBody>
            <a:bodyPr/>
            <a:lstStyle/>
            <a:p>
              <a:endParaRPr lang="tr-TR"/>
            </a:p>
          </p:txBody>
        </p:sp>
        <p:sp>
          <p:nvSpPr>
            <p:cNvPr id="123" name="Rectangle 187"/>
            <p:cNvSpPr>
              <a:spLocks noChangeArrowheads="1"/>
            </p:cNvSpPr>
            <p:nvPr/>
          </p:nvSpPr>
          <p:spPr bwMode="auto">
            <a:xfrm>
              <a:off x="1045" y="2673"/>
              <a:ext cx="318" cy="20"/>
            </a:xfrm>
            <a:prstGeom prst="rect">
              <a:avLst/>
            </a:prstGeom>
            <a:solidFill>
              <a:srgbClr val="7F99B2"/>
            </a:solidFill>
            <a:ln w="9525">
              <a:noFill/>
              <a:miter lim="800000"/>
              <a:headEnd/>
              <a:tailEnd/>
            </a:ln>
          </p:spPr>
          <p:txBody>
            <a:bodyPr/>
            <a:lstStyle/>
            <a:p>
              <a:endParaRPr lang="tr-TR"/>
            </a:p>
          </p:txBody>
        </p:sp>
        <p:sp>
          <p:nvSpPr>
            <p:cNvPr id="124" name="Rectangle 188"/>
            <p:cNvSpPr>
              <a:spLocks noChangeArrowheads="1"/>
            </p:cNvSpPr>
            <p:nvPr/>
          </p:nvSpPr>
          <p:spPr bwMode="auto">
            <a:xfrm>
              <a:off x="1164" y="2787"/>
              <a:ext cx="94" cy="199"/>
            </a:xfrm>
            <a:prstGeom prst="rect">
              <a:avLst/>
            </a:prstGeom>
            <a:solidFill>
              <a:srgbClr val="7F99B2"/>
            </a:solidFill>
            <a:ln w="9525">
              <a:noFill/>
              <a:miter lim="800000"/>
              <a:headEnd/>
              <a:tailEnd/>
            </a:ln>
          </p:spPr>
          <p:txBody>
            <a:bodyPr/>
            <a:lstStyle/>
            <a:p>
              <a:endParaRPr lang="tr-TR"/>
            </a:p>
          </p:txBody>
        </p:sp>
        <p:sp>
          <p:nvSpPr>
            <p:cNvPr id="125" name="Freeform 189"/>
            <p:cNvSpPr>
              <a:spLocks/>
            </p:cNvSpPr>
            <p:nvPr/>
          </p:nvSpPr>
          <p:spPr bwMode="auto">
            <a:xfrm>
              <a:off x="1203" y="2751"/>
              <a:ext cx="19" cy="19"/>
            </a:xfrm>
            <a:custGeom>
              <a:avLst/>
              <a:gdLst/>
              <a:ahLst/>
              <a:cxnLst>
                <a:cxn ang="0">
                  <a:pos x="19" y="38"/>
                </a:cxn>
                <a:cxn ang="0">
                  <a:pos x="26" y="37"/>
                </a:cxn>
                <a:cxn ang="0">
                  <a:pos x="32" y="32"/>
                </a:cxn>
                <a:cxn ang="0">
                  <a:pos x="37" y="26"/>
                </a:cxn>
                <a:cxn ang="0">
                  <a:pos x="38" y="19"/>
                </a:cxn>
                <a:cxn ang="0">
                  <a:pos x="37" y="13"/>
                </a:cxn>
                <a:cxn ang="0">
                  <a:pos x="32" y="6"/>
                </a:cxn>
                <a:cxn ang="0">
                  <a:pos x="26" y="1"/>
                </a:cxn>
                <a:cxn ang="0">
                  <a:pos x="19" y="0"/>
                </a:cxn>
                <a:cxn ang="0">
                  <a:pos x="11" y="1"/>
                </a:cxn>
                <a:cxn ang="0">
                  <a:pos x="6" y="6"/>
                </a:cxn>
                <a:cxn ang="0">
                  <a:pos x="1" y="13"/>
                </a:cxn>
                <a:cxn ang="0">
                  <a:pos x="0" y="19"/>
                </a:cxn>
                <a:cxn ang="0">
                  <a:pos x="1" y="26"/>
                </a:cxn>
                <a:cxn ang="0">
                  <a:pos x="6" y="32"/>
                </a:cxn>
                <a:cxn ang="0">
                  <a:pos x="11" y="37"/>
                </a:cxn>
                <a:cxn ang="0">
                  <a:pos x="19" y="38"/>
                </a:cxn>
              </a:cxnLst>
              <a:rect l="0" t="0" r="r" b="b"/>
              <a:pathLst>
                <a:path w="38" h="38">
                  <a:moveTo>
                    <a:pt x="19" y="38"/>
                  </a:moveTo>
                  <a:lnTo>
                    <a:pt x="26" y="37"/>
                  </a:lnTo>
                  <a:lnTo>
                    <a:pt x="32" y="32"/>
                  </a:lnTo>
                  <a:lnTo>
                    <a:pt x="37" y="26"/>
                  </a:lnTo>
                  <a:lnTo>
                    <a:pt x="38" y="19"/>
                  </a:lnTo>
                  <a:lnTo>
                    <a:pt x="37" y="13"/>
                  </a:lnTo>
                  <a:lnTo>
                    <a:pt x="32" y="6"/>
                  </a:lnTo>
                  <a:lnTo>
                    <a:pt x="26" y="1"/>
                  </a:lnTo>
                  <a:lnTo>
                    <a:pt x="19" y="0"/>
                  </a:lnTo>
                  <a:lnTo>
                    <a:pt x="11" y="1"/>
                  </a:lnTo>
                  <a:lnTo>
                    <a:pt x="6" y="6"/>
                  </a:lnTo>
                  <a:lnTo>
                    <a:pt x="1" y="13"/>
                  </a:lnTo>
                  <a:lnTo>
                    <a:pt x="0" y="19"/>
                  </a:lnTo>
                  <a:lnTo>
                    <a:pt x="1" y="26"/>
                  </a:lnTo>
                  <a:lnTo>
                    <a:pt x="6" y="32"/>
                  </a:lnTo>
                  <a:lnTo>
                    <a:pt x="11" y="37"/>
                  </a:lnTo>
                  <a:lnTo>
                    <a:pt x="19" y="38"/>
                  </a:lnTo>
                  <a:close/>
                </a:path>
              </a:pathLst>
            </a:custGeom>
            <a:solidFill>
              <a:srgbClr val="7F99B2"/>
            </a:solidFill>
            <a:ln w="9525">
              <a:noFill/>
              <a:round/>
              <a:headEnd/>
              <a:tailEnd/>
            </a:ln>
          </p:spPr>
          <p:txBody>
            <a:bodyPr/>
            <a:lstStyle/>
            <a:p>
              <a:endParaRPr lang="tr-TR"/>
            </a:p>
          </p:txBody>
        </p:sp>
        <p:sp>
          <p:nvSpPr>
            <p:cNvPr id="126" name="Rectangle 190"/>
            <p:cNvSpPr>
              <a:spLocks noChangeArrowheads="1"/>
            </p:cNvSpPr>
            <p:nvPr/>
          </p:nvSpPr>
          <p:spPr bwMode="auto">
            <a:xfrm>
              <a:off x="1198" y="2629"/>
              <a:ext cx="149" cy="44"/>
            </a:xfrm>
            <a:prstGeom prst="rect">
              <a:avLst/>
            </a:prstGeom>
            <a:solidFill>
              <a:srgbClr val="D6C6C9"/>
            </a:solidFill>
            <a:ln w="9525">
              <a:noFill/>
              <a:miter lim="800000"/>
              <a:headEnd/>
              <a:tailEnd/>
            </a:ln>
          </p:spPr>
          <p:txBody>
            <a:bodyPr/>
            <a:lstStyle/>
            <a:p>
              <a:endParaRPr lang="tr-TR"/>
            </a:p>
          </p:txBody>
        </p:sp>
        <p:sp>
          <p:nvSpPr>
            <p:cNvPr id="127" name="Freeform 191"/>
            <p:cNvSpPr>
              <a:spLocks/>
            </p:cNvSpPr>
            <p:nvPr/>
          </p:nvSpPr>
          <p:spPr bwMode="auto">
            <a:xfrm>
              <a:off x="1177" y="2490"/>
              <a:ext cx="151" cy="139"/>
            </a:xfrm>
            <a:custGeom>
              <a:avLst/>
              <a:gdLst/>
              <a:ahLst/>
              <a:cxnLst>
                <a:cxn ang="0">
                  <a:pos x="59" y="279"/>
                </a:cxn>
                <a:cxn ang="0">
                  <a:pos x="76" y="279"/>
                </a:cxn>
                <a:cxn ang="0">
                  <a:pos x="105" y="279"/>
                </a:cxn>
                <a:cxn ang="0">
                  <a:pos x="140" y="279"/>
                </a:cxn>
                <a:cxn ang="0">
                  <a:pos x="180" y="279"/>
                </a:cxn>
                <a:cxn ang="0">
                  <a:pos x="215" y="279"/>
                </a:cxn>
                <a:cxn ang="0">
                  <a:pos x="244" y="279"/>
                </a:cxn>
                <a:cxn ang="0">
                  <a:pos x="260" y="279"/>
                </a:cxn>
                <a:cxn ang="0">
                  <a:pos x="263" y="275"/>
                </a:cxn>
                <a:cxn ang="0">
                  <a:pos x="265" y="263"/>
                </a:cxn>
                <a:cxn ang="0">
                  <a:pos x="274" y="257"/>
                </a:cxn>
                <a:cxn ang="0">
                  <a:pos x="280" y="250"/>
                </a:cxn>
                <a:cxn ang="0">
                  <a:pos x="290" y="250"/>
                </a:cxn>
                <a:cxn ang="0">
                  <a:pos x="296" y="250"/>
                </a:cxn>
                <a:cxn ang="0">
                  <a:pos x="301" y="247"/>
                </a:cxn>
                <a:cxn ang="0">
                  <a:pos x="302" y="216"/>
                </a:cxn>
                <a:cxn ang="0">
                  <a:pos x="302" y="111"/>
                </a:cxn>
                <a:cxn ang="0">
                  <a:pos x="301" y="76"/>
                </a:cxn>
                <a:cxn ang="0">
                  <a:pos x="295" y="68"/>
                </a:cxn>
                <a:cxn ang="0">
                  <a:pos x="286" y="65"/>
                </a:cxn>
                <a:cxn ang="0">
                  <a:pos x="269" y="57"/>
                </a:cxn>
                <a:cxn ang="0">
                  <a:pos x="251" y="49"/>
                </a:cxn>
                <a:cxn ang="0">
                  <a:pos x="237" y="43"/>
                </a:cxn>
                <a:cxn ang="0">
                  <a:pos x="235" y="42"/>
                </a:cxn>
                <a:cxn ang="0">
                  <a:pos x="235" y="38"/>
                </a:cxn>
                <a:cxn ang="0">
                  <a:pos x="235" y="33"/>
                </a:cxn>
                <a:cxn ang="0">
                  <a:pos x="229" y="27"/>
                </a:cxn>
                <a:cxn ang="0">
                  <a:pos x="220" y="22"/>
                </a:cxn>
                <a:cxn ang="0">
                  <a:pos x="200" y="16"/>
                </a:cxn>
                <a:cxn ang="0">
                  <a:pos x="176" y="8"/>
                </a:cxn>
                <a:cxn ang="0">
                  <a:pos x="158" y="3"/>
                </a:cxn>
                <a:cxn ang="0">
                  <a:pos x="147" y="0"/>
                </a:cxn>
                <a:cxn ang="0">
                  <a:pos x="137" y="0"/>
                </a:cxn>
                <a:cxn ang="0">
                  <a:pos x="124" y="3"/>
                </a:cxn>
                <a:cxn ang="0">
                  <a:pos x="93" y="11"/>
                </a:cxn>
                <a:cxn ang="0">
                  <a:pos x="53" y="22"/>
                </a:cxn>
                <a:cxn ang="0">
                  <a:pos x="22" y="30"/>
                </a:cxn>
                <a:cxn ang="0">
                  <a:pos x="7" y="35"/>
                </a:cxn>
                <a:cxn ang="0">
                  <a:pos x="0" y="44"/>
                </a:cxn>
                <a:cxn ang="0">
                  <a:pos x="0" y="83"/>
                </a:cxn>
                <a:cxn ang="0">
                  <a:pos x="0" y="210"/>
                </a:cxn>
                <a:cxn ang="0">
                  <a:pos x="0" y="247"/>
                </a:cxn>
                <a:cxn ang="0">
                  <a:pos x="3" y="254"/>
                </a:cxn>
                <a:cxn ang="0">
                  <a:pos x="9" y="256"/>
                </a:cxn>
                <a:cxn ang="0">
                  <a:pos x="18" y="259"/>
                </a:cxn>
                <a:cxn ang="0">
                  <a:pos x="24" y="265"/>
                </a:cxn>
                <a:cxn ang="0">
                  <a:pos x="56" y="279"/>
                </a:cxn>
              </a:cxnLst>
              <a:rect l="0" t="0" r="r" b="b"/>
              <a:pathLst>
                <a:path w="302" h="279">
                  <a:moveTo>
                    <a:pt x="56" y="279"/>
                  </a:moveTo>
                  <a:lnTo>
                    <a:pt x="59" y="279"/>
                  </a:lnTo>
                  <a:lnTo>
                    <a:pt x="66" y="279"/>
                  </a:lnTo>
                  <a:lnTo>
                    <a:pt x="76" y="279"/>
                  </a:lnTo>
                  <a:lnTo>
                    <a:pt x="89" y="279"/>
                  </a:lnTo>
                  <a:lnTo>
                    <a:pt x="105" y="279"/>
                  </a:lnTo>
                  <a:lnTo>
                    <a:pt x="122" y="279"/>
                  </a:lnTo>
                  <a:lnTo>
                    <a:pt x="140" y="279"/>
                  </a:lnTo>
                  <a:lnTo>
                    <a:pt x="160" y="279"/>
                  </a:lnTo>
                  <a:lnTo>
                    <a:pt x="180" y="279"/>
                  </a:lnTo>
                  <a:lnTo>
                    <a:pt x="198" y="279"/>
                  </a:lnTo>
                  <a:lnTo>
                    <a:pt x="215" y="279"/>
                  </a:lnTo>
                  <a:lnTo>
                    <a:pt x="230" y="279"/>
                  </a:lnTo>
                  <a:lnTo>
                    <a:pt x="244" y="279"/>
                  </a:lnTo>
                  <a:lnTo>
                    <a:pt x="254" y="279"/>
                  </a:lnTo>
                  <a:lnTo>
                    <a:pt x="260" y="279"/>
                  </a:lnTo>
                  <a:lnTo>
                    <a:pt x="263" y="279"/>
                  </a:lnTo>
                  <a:lnTo>
                    <a:pt x="263" y="275"/>
                  </a:lnTo>
                  <a:lnTo>
                    <a:pt x="264" y="269"/>
                  </a:lnTo>
                  <a:lnTo>
                    <a:pt x="265" y="263"/>
                  </a:lnTo>
                  <a:lnTo>
                    <a:pt x="265" y="259"/>
                  </a:lnTo>
                  <a:lnTo>
                    <a:pt x="274" y="257"/>
                  </a:lnTo>
                  <a:lnTo>
                    <a:pt x="278" y="250"/>
                  </a:lnTo>
                  <a:lnTo>
                    <a:pt x="280" y="250"/>
                  </a:lnTo>
                  <a:lnTo>
                    <a:pt x="284" y="250"/>
                  </a:lnTo>
                  <a:lnTo>
                    <a:pt x="290" y="250"/>
                  </a:lnTo>
                  <a:lnTo>
                    <a:pt x="294" y="250"/>
                  </a:lnTo>
                  <a:lnTo>
                    <a:pt x="296" y="250"/>
                  </a:lnTo>
                  <a:lnTo>
                    <a:pt x="299" y="249"/>
                  </a:lnTo>
                  <a:lnTo>
                    <a:pt x="301" y="247"/>
                  </a:lnTo>
                  <a:lnTo>
                    <a:pt x="302" y="242"/>
                  </a:lnTo>
                  <a:lnTo>
                    <a:pt x="302" y="216"/>
                  </a:lnTo>
                  <a:lnTo>
                    <a:pt x="302" y="164"/>
                  </a:lnTo>
                  <a:lnTo>
                    <a:pt x="302" y="111"/>
                  </a:lnTo>
                  <a:lnTo>
                    <a:pt x="302" y="82"/>
                  </a:lnTo>
                  <a:lnTo>
                    <a:pt x="301" y="76"/>
                  </a:lnTo>
                  <a:lnTo>
                    <a:pt x="298" y="72"/>
                  </a:lnTo>
                  <a:lnTo>
                    <a:pt x="295" y="68"/>
                  </a:lnTo>
                  <a:lnTo>
                    <a:pt x="290" y="66"/>
                  </a:lnTo>
                  <a:lnTo>
                    <a:pt x="286" y="65"/>
                  </a:lnTo>
                  <a:lnTo>
                    <a:pt x="279" y="61"/>
                  </a:lnTo>
                  <a:lnTo>
                    <a:pt x="269" y="57"/>
                  </a:lnTo>
                  <a:lnTo>
                    <a:pt x="260" y="53"/>
                  </a:lnTo>
                  <a:lnTo>
                    <a:pt x="251" y="49"/>
                  </a:lnTo>
                  <a:lnTo>
                    <a:pt x="243" y="45"/>
                  </a:lnTo>
                  <a:lnTo>
                    <a:pt x="237" y="43"/>
                  </a:lnTo>
                  <a:lnTo>
                    <a:pt x="235" y="42"/>
                  </a:lnTo>
                  <a:lnTo>
                    <a:pt x="235" y="42"/>
                  </a:lnTo>
                  <a:lnTo>
                    <a:pt x="235" y="41"/>
                  </a:lnTo>
                  <a:lnTo>
                    <a:pt x="235" y="38"/>
                  </a:lnTo>
                  <a:lnTo>
                    <a:pt x="235" y="36"/>
                  </a:lnTo>
                  <a:lnTo>
                    <a:pt x="235" y="33"/>
                  </a:lnTo>
                  <a:lnTo>
                    <a:pt x="233" y="30"/>
                  </a:lnTo>
                  <a:lnTo>
                    <a:pt x="229" y="27"/>
                  </a:lnTo>
                  <a:lnTo>
                    <a:pt x="225" y="24"/>
                  </a:lnTo>
                  <a:lnTo>
                    <a:pt x="220" y="22"/>
                  </a:lnTo>
                  <a:lnTo>
                    <a:pt x="211" y="20"/>
                  </a:lnTo>
                  <a:lnTo>
                    <a:pt x="200" y="16"/>
                  </a:lnTo>
                  <a:lnTo>
                    <a:pt x="189" y="13"/>
                  </a:lnTo>
                  <a:lnTo>
                    <a:pt x="176" y="8"/>
                  </a:lnTo>
                  <a:lnTo>
                    <a:pt x="166" y="6"/>
                  </a:lnTo>
                  <a:lnTo>
                    <a:pt x="158" y="3"/>
                  </a:lnTo>
                  <a:lnTo>
                    <a:pt x="153" y="1"/>
                  </a:lnTo>
                  <a:lnTo>
                    <a:pt x="147" y="0"/>
                  </a:lnTo>
                  <a:lnTo>
                    <a:pt x="143" y="0"/>
                  </a:lnTo>
                  <a:lnTo>
                    <a:pt x="137" y="0"/>
                  </a:lnTo>
                  <a:lnTo>
                    <a:pt x="131" y="1"/>
                  </a:lnTo>
                  <a:lnTo>
                    <a:pt x="124" y="3"/>
                  </a:lnTo>
                  <a:lnTo>
                    <a:pt x="112" y="6"/>
                  </a:lnTo>
                  <a:lnTo>
                    <a:pt x="93" y="11"/>
                  </a:lnTo>
                  <a:lnTo>
                    <a:pt x="74" y="16"/>
                  </a:lnTo>
                  <a:lnTo>
                    <a:pt x="53" y="22"/>
                  </a:lnTo>
                  <a:lnTo>
                    <a:pt x="36" y="27"/>
                  </a:lnTo>
                  <a:lnTo>
                    <a:pt x="22" y="30"/>
                  </a:lnTo>
                  <a:lnTo>
                    <a:pt x="16" y="31"/>
                  </a:lnTo>
                  <a:lnTo>
                    <a:pt x="7" y="35"/>
                  </a:lnTo>
                  <a:lnTo>
                    <a:pt x="2" y="38"/>
                  </a:lnTo>
                  <a:lnTo>
                    <a:pt x="0" y="44"/>
                  </a:lnTo>
                  <a:lnTo>
                    <a:pt x="0" y="52"/>
                  </a:lnTo>
                  <a:lnTo>
                    <a:pt x="0" y="83"/>
                  </a:lnTo>
                  <a:lnTo>
                    <a:pt x="0" y="147"/>
                  </a:lnTo>
                  <a:lnTo>
                    <a:pt x="0" y="210"/>
                  </a:lnTo>
                  <a:lnTo>
                    <a:pt x="0" y="242"/>
                  </a:lnTo>
                  <a:lnTo>
                    <a:pt x="0" y="247"/>
                  </a:lnTo>
                  <a:lnTo>
                    <a:pt x="1" y="250"/>
                  </a:lnTo>
                  <a:lnTo>
                    <a:pt x="3" y="254"/>
                  </a:lnTo>
                  <a:lnTo>
                    <a:pt x="6" y="255"/>
                  </a:lnTo>
                  <a:lnTo>
                    <a:pt x="9" y="256"/>
                  </a:lnTo>
                  <a:lnTo>
                    <a:pt x="14" y="258"/>
                  </a:lnTo>
                  <a:lnTo>
                    <a:pt x="18" y="259"/>
                  </a:lnTo>
                  <a:lnTo>
                    <a:pt x="19" y="259"/>
                  </a:lnTo>
                  <a:lnTo>
                    <a:pt x="24" y="265"/>
                  </a:lnTo>
                  <a:lnTo>
                    <a:pt x="45" y="269"/>
                  </a:lnTo>
                  <a:lnTo>
                    <a:pt x="56" y="279"/>
                  </a:lnTo>
                  <a:close/>
                </a:path>
              </a:pathLst>
            </a:custGeom>
            <a:solidFill>
              <a:srgbClr val="D6C6C9"/>
            </a:solidFill>
            <a:ln w="9525">
              <a:noFill/>
              <a:round/>
              <a:headEnd/>
              <a:tailEnd/>
            </a:ln>
          </p:spPr>
          <p:txBody>
            <a:bodyPr/>
            <a:lstStyle/>
            <a:p>
              <a:endParaRPr lang="tr-TR"/>
            </a:p>
          </p:txBody>
        </p:sp>
        <p:sp>
          <p:nvSpPr>
            <p:cNvPr id="128" name="Freeform 192"/>
            <p:cNvSpPr>
              <a:spLocks/>
            </p:cNvSpPr>
            <p:nvPr/>
          </p:nvSpPr>
          <p:spPr bwMode="auto">
            <a:xfrm>
              <a:off x="1144" y="2629"/>
              <a:ext cx="54" cy="44"/>
            </a:xfrm>
            <a:custGeom>
              <a:avLst/>
              <a:gdLst/>
              <a:ahLst/>
              <a:cxnLst>
                <a:cxn ang="0">
                  <a:pos x="110" y="87"/>
                </a:cxn>
                <a:cxn ang="0">
                  <a:pos x="110" y="0"/>
                </a:cxn>
                <a:cxn ang="0">
                  <a:pos x="0" y="17"/>
                </a:cxn>
                <a:cxn ang="0">
                  <a:pos x="0" y="87"/>
                </a:cxn>
                <a:cxn ang="0">
                  <a:pos x="110" y="87"/>
                </a:cxn>
              </a:cxnLst>
              <a:rect l="0" t="0" r="r" b="b"/>
              <a:pathLst>
                <a:path w="110" h="87">
                  <a:moveTo>
                    <a:pt x="110" y="87"/>
                  </a:moveTo>
                  <a:lnTo>
                    <a:pt x="110" y="0"/>
                  </a:lnTo>
                  <a:lnTo>
                    <a:pt x="0" y="17"/>
                  </a:lnTo>
                  <a:lnTo>
                    <a:pt x="0" y="87"/>
                  </a:lnTo>
                  <a:lnTo>
                    <a:pt x="110" y="87"/>
                  </a:lnTo>
                  <a:close/>
                </a:path>
              </a:pathLst>
            </a:custGeom>
            <a:solidFill>
              <a:srgbClr val="B79BA0"/>
            </a:solidFill>
            <a:ln w="9525">
              <a:noFill/>
              <a:round/>
              <a:headEnd/>
              <a:tailEnd/>
            </a:ln>
          </p:spPr>
          <p:txBody>
            <a:bodyPr/>
            <a:lstStyle/>
            <a:p>
              <a:endParaRPr lang="tr-TR"/>
            </a:p>
          </p:txBody>
        </p:sp>
        <p:sp>
          <p:nvSpPr>
            <p:cNvPr id="129" name="Freeform 193"/>
            <p:cNvSpPr>
              <a:spLocks/>
            </p:cNvSpPr>
            <p:nvPr/>
          </p:nvSpPr>
          <p:spPr bwMode="auto">
            <a:xfrm>
              <a:off x="1246" y="2490"/>
              <a:ext cx="48" cy="122"/>
            </a:xfrm>
            <a:custGeom>
              <a:avLst/>
              <a:gdLst/>
              <a:ahLst/>
              <a:cxnLst>
                <a:cxn ang="0">
                  <a:pos x="15" y="1"/>
                </a:cxn>
                <a:cxn ang="0">
                  <a:pos x="20" y="3"/>
                </a:cxn>
                <a:cxn ang="0">
                  <a:pos x="28" y="6"/>
                </a:cxn>
                <a:cxn ang="0">
                  <a:pos x="38" y="8"/>
                </a:cxn>
                <a:cxn ang="0">
                  <a:pos x="51" y="13"/>
                </a:cxn>
                <a:cxn ang="0">
                  <a:pos x="62" y="16"/>
                </a:cxn>
                <a:cxn ang="0">
                  <a:pos x="73" y="20"/>
                </a:cxn>
                <a:cxn ang="0">
                  <a:pos x="82" y="22"/>
                </a:cxn>
                <a:cxn ang="0">
                  <a:pos x="87" y="24"/>
                </a:cxn>
                <a:cxn ang="0">
                  <a:pos x="91" y="27"/>
                </a:cxn>
                <a:cxn ang="0">
                  <a:pos x="95" y="30"/>
                </a:cxn>
                <a:cxn ang="0">
                  <a:pos x="97" y="33"/>
                </a:cxn>
                <a:cxn ang="0">
                  <a:pos x="97" y="36"/>
                </a:cxn>
                <a:cxn ang="0">
                  <a:pos x="97" y="65"/>
                </a:cxn>
                <a:cxn ang="0">
                  <a:pos x="97" y="129"/>
                </a:cxn>
                <a:cxn ang="0">
                  <a:pos x="97" y="196"/>
                </a:cxn>
                <a:cxn ang="0">
                  <a:pos x="97" y="231"/>
                </a:cxn>
                <a:cxn ang="0">
                  <a:pos x="96" y="236"/>
                </a:cxn>
                <a:cxn ang="0">
                  <a:pos x="95" y="241"/>
                </a:cxn>
                <a:cxn ang="0">
                  <a:pos x="92" y="244"/>
                </a:cxn>
                <a:cxn ang="0">
                  <a:pos x="89" y="245"/>
                </a:cxn>
                <a:cxn ang="0">
                  <a:pos x="84" y="245"/>
                </a:cxn>
                <a:cxn ang="0">
                  <a:pos x="74" y="245"/>
                </a:cxn>
                <a:cxn ang="0">
                  <a:pos x="60" y="245"/>
                </a:cxn>
                <a:cxn ang="0">
                  <a:pos x="45" y="245"/>
                </a:cxn>
                <a:cxn ang="0">
                  <a:pos x="29" y="245"/>
                </a:cxn>
                <a:cxn ang="0">
                  <a:pos x="15" y="245"/>
                </a:cxn>
                <a:cxn ang="0">
                  <a:pos x="5" y="245"/>
                </a:cxn>
                <a:cxn ang="0">
                  <a:pos x="0" y="245"/>
                </a:cxn>
                <a:cxn ang="0">
                  <a:pos x="6" y="243"/>
                </a:cxn>
                <a:cxn ang="0">
                  <a:pos x="9" y="241"/>
                </a:cxn>
                <a:cxn ang="0">
                  <a:pos x="11" y="237"/>
                </a:cxn>
                <a:cxn ang="0">
                  <a:pos x="12" y="234"/>
                </a:cxn>
                <a:cxn ang="0">
                  <a:pos x="12" y="197"/>
                </a:cxn>
                <a:cxn ang="0">
                  <a:pos x="12" y="121"/>
                </a:cxn>
                <a:cxn ang="0">
                  <a:pos x="12" y="45"/>
                </a:cxn>
                <a:cxn ang="0">
                  <a:pos x="12" y="8"/>
                </a:cxn>
                <a:cxn ang="0">
                  <a:pos x="11" y="6"/>
                </a:cxn>
                <a:cxn ang="0">
                  <a:pos x="9" y="4"/>
                </a:cxn>
                <a:cxn ang="0">
                  <a:pos x="7" y="1"/>
                </a:cxn>
                <a:cxn ang="0">
                  <a:pos x="5" y="0"/>
                </a:cxn>
                <a:cxn ang="0">
                  <a:pos x="8" y="1"/>
                </a:cxn>
                <a:cxn ang="0">
                  <a:pos x="11" y="1"/>
                </a:cxn>
                <a:cxn ang="0">
                  <a:pos x="13" y="1"/>
                </a:cxn>
                <a:cxn ang="0">
                  <a:pos x="15" y="1"/>
                </a:cxn>
              </a:cxnLst>
              <a:rect l="0" t="0" r="r" b="b"/>
              <a:pathLst>
                <a:path w="97" h="245">
                  <a:moveTo>
                    <a:pt x="15" y="1"/>
                  </a:moveTo>
                  <a:lnTo>
                    <a:pt x="20" y="3"/>
                  </a:lnTo>
                  <a:lnTo>
                    <a:pt x="28" y="6"/>
                  </a:lnTo>
                  <a:lnTo>
                    <a:pt x="38" y="8"/>
                  </a:lnTo>
                  <a:lnTo>
                    <a:pt x="51" y="13"/>
                  </a:lnTo>
                  <a:lnTo>
                    <a:pt x="62" y="16"/>
                  </a:lnTo>
                  <a:lnTo>
                    <a:pt x="73" y="20"/>
                  </a:lnTo>
                  <a:lnTo>
                    <a:pt x="82" y="22"/>
                  </a:lnTo>
                  <a:lnTo>
                    <a:pt x="87" y="24"/>
                  </a:lnTo>
                  <a:lnTo>
                    <a:pt x="91" y="27"/>
                  </a:lnTo>
                  <a:lnTo>
                    <a:pt x="95" y="30"/>
                  </a:lnTo>
                  <a:lnTo>
                    <a:pt x="97" y="33"/>
                  </a:lnTo>
                  <a:lnTo>
                    <a:pt x="97" y="36"/>
                  </a:lnTo>
                  <a:lnTo>
                    <a:pt x="97" y="65"/>
                  </a:lnTo>
                  <a:lnTo>
                    <a:pt x="97" y="129"/>
                  </a:lnTo>
                  <a:lnTo>
                    <a:pt x="97" y="196"/>
                  </a:lnTo>
                  <a:lnTo>
                    <a:pt x="97" y="231"/>
                  </a:lnTo>
                  <a:lnTo>
                    <a:pt x="96" y="236"/>
                  </a:lnTo>
                  <a:lnTo>
                    <a:pt x="95" y="241"/>
                  </a:lnTo>
                  <a:lnTo>
                    <a:pt x="92" y="244"/>
                  </a:lnTo>
                  <a:lnTo>
                    <a:pt x="89" y="245"/>
                  </a:lnTo>
                  <a:lnTo>
                    <a:pt x="84" y="245"/>
                  </a:lnTo>
                  <a:lnTo>
                    <a:pt x="74" y="245"/>
                  </a:lnTo>
                  <a:lnTo>
                    <a:pt x="60" y="245"/>
                  </a:lnTo>
                  <a:lnTo>
                    <a:pt x="45" y="245"/>
                  </a:lnTo>
                  <a:lnTo>
                    <a:pt x="29" y="245"/>
                  </a:lnTo>
                  <a:lnTo>
                    <a:pt x="15" y="245"/>
                  </a:lnTo>
                  <a:lnTo>
                    <a:pt x="5" y="245"/>
                  </a:lnTo>
                  <a:lnTo>
                    <a:pt x="0" y="245"/>
                  </a:lnTo>
                  <a:lnTo>
                    <a:pt x="6" y="243"/>
                  </a:lnTo>
                  <a:lnTo>
                    <a:pt x="9" y="241"/>
                  </a:lnTo>
                  <a:lnTo>
                    <a:pt x="11" y="237"/>
                  </a:lnTo>
                  <a:lnTo>
                    <a:pt x="12" y="234"/>
                  </a:lnTo>
                  <a:lnTo>
                    <a:pt x="12" y="197"/>
                  </a:lnTo>
                  <a:lnTo>
                    <a:pt x="12" y="121"/>
                  </a:lnTo>
                  <a:lnTo>
                    <a:pt x="12" y="45"/>
                  </a:lnTo>
                  <a:lnTo>
                    <a:pt x="12" y="8"/>
                  </a:lnTo>
                  <a:lnTo>
                    <a:pt x="11" y="6"/>
                  </a:lnTo>
                  <a:lnTo>
                    <a:pt x="9" y="4"/>
                  </a:lnTo>
                  <a:lnTo>
                    <a:pt x="7" y="1"/>
                  </a:lnTo>
                  <a:lnTo>
                    <a:pt x="5" y="0"/>
                  </a:lnTo>
                  <a:lnTo>
                    <a:pt x="8" y="1"/>
                  </a:lnTo>
                  <a:lnTo>
                    <a:pt x="11" y="1"/>
                  </a:lnTo>
                  <a:lnTo>
                    <a:pt x="13" y="1"/>
                  </a:lnTo>
                  <a:lnTo>
                    <a:pt x="15" y="1"/>
                  </a:lnTo>
                  <a:close/>
                </a:path>
              </a:pathLst>
            </a:custGeom>
            <a:solidFill>
              <a:srgbClr val="B79BA0"/>
            </a:solidFill>
            <a:ln w="9525">
              <a:noFill/>
              <a:round/>
              <a:headEnd/>
              <a:tailEnd/>
            </a:ln>
          </p:spPr>
          <p:txBody>
            <a:bodyPr/>
            <a:lstStyle/>
            <a:p>
              <a:endParaRPr lang="tr-TR"/>
            </a:p>
          </p:txBody>
        </p:sp>
        <p:sp>
          <p:nvSpPr>
            <p:cNvPr id="130" name="Freeform 194"/>
            <p:cNvSpPr>
              <a:spLocks/>
            </p:cNvSpPr>
            <p:nvPr/>
          </p:nvSpPr>
          <p:spPr bwMode="auto">
            <a:xfrm>
              <a:off x="1048" y="2665"/>
              <a:ext cx="22" cy="8"/>
            </a:xfrm>
            <a:custGeom>
              <a:avLst/>
              <a:gdLst/>
              <a:ahLst/>
              <a:cxnLst>
                <a:cxn ang="0">
                  <a:pos x="44" y="16"/>
                </a:cxn>
                <a:cxn ang="0">
                  <a:pos x="44" y="0"/>
                </a:cxn>
                <a:cxn ang="0">
                  <a:pos x="4" y="6"/>
                </a:cxn>
                <a:cxn ang="0">
                  <a:pos x="2" y="6"/>
                </a:cxn>
                <a:cxn ang="0">
                  <a:pos x="1" y="6"/>
                </a:cxn>
                <a:cxn ang="0">
                  <a:pos x="0" y="7"/>
                </a:cxn>
                <a:cxn ang="0">
                  <a:pos x="0" y="8"/>
                </a:cxn>
                <a:cxn ang="0">
                  <a:pos x="0" y="11"/>
                </a:cxn>
                <a:cxn ang="0">
                  <a:pos x="0" y="13"/>
                </a:cxn>
                <a:cxn ang="0">
                  <a:pos x="0" y="15"/>
                </a:cxn>
                <a:cxn ang="0">
                  <a:pos x="0" y="16"/>
                </a:cxn>
                <a:cxn ang="0">
                  <a:pos x="44" y="16"/>
                </a:cxn>
              </a:cxnLst>
              <a:rect l="0" t="0" r="r" b="b"/>
              <a:pathLst>
                <a:path w="44" h="16">
                  <a:moveTo>
                    <a:pt x="44" y="16"/>
                  </a:moveTo>
                  <a:lnTo>
                    <a:pt x="44" y="0"/>
                  </a:lnTo>
                  <a:lnTo>
                    <a:pt x="4" y="6"/>
                  </a:lnTo>
                  <a:lnTo>
                    <a:pt x="2" y="6"/>
                  </a:lnTo>
                  <a:lnTo>
                    <a:pt x="1" y="6"/>
                  </a:lnTo>
                  <a:lnTo>
                    <a:pt x="0" y="7"/>
                  </a:lnTo>
                  <a:lnTo>
                    <a:pt x="0" y="8"/>
                  </a:lnTo>
                  <a:lnTo>
                    <a:pt x="0" y="11"/>
                  </a:lnTo>
                  <a:lnTo>
                    <a:pt x="0" y="13"/>
                  </a:lnTo>
                  <a:lnTo>
                    <a:pt x="0" y="15"/>
                  </a:lnTo>
                  <a:lnTo>
                    <a:pt x="0" y="16"/>
                  </a:lnTo>
                  <a:lnTo>
                    <a:pt x="44" y="16"/>
                  </a:lnTo>
                  <a:close/>
                </a:path>
              </a:pathLst>
            </a:custGeom>
            <a:solidFill>
              <a:srgbClr val="C1AAAF"/>
            </a:solidFill>
            <a:ln w="9525">
              <a:noFill/>
              <a:round/>
              <a:headEnd/>
              <a:tailEnd/>
            </a:ln>
          </p:spPr>
          <p:txBody>
            <a:bodyPr/>
            <a:lstStyle/>
            <a:p>
              <a:endParaRPr lang="tr-TR"/>
            </a:p>
          </p:txBody>
        </p:sp>
        <p:sp>
          <p:nvSpPr>
            <p:cNvPr id="131" name="Freeform 195"/>
            <p:cNvSpPr>
              <a:spLocks/>
            </p:cNvSpPr>
            <p:nvPr/>
          </p:nvSpPr>
          <p:spPr bwMode="auto">
            <a:xfrm>
              <a:off x="1070" y="2652"/>
              <a:ext cx="113" cy="21"/>
            </a:xfrm>
            <a:custGeom>
              <a:avLst/>
              <a:gdLst/>
              <a:ahLst/>
              <a:cxnLst>
                <a:cxn ang="0">
                  <a:pos x="0" y="41"/>
                </a:cxn>
                <a:cxn ang="0">
                  <a:pos x="227" y="41"/>
                </a:cxn>
                <a:cxn ang="0">
                  <a:pos x="227" y="31"/>
                </a:cxn>
                <a:cxn ang="0">
                  <a:pos x="227" y="21"/>
                </a:cxn>
                <a:cxn ang="0">
                  <a:pos x="227" y="10"/>
                </a:cxn>
                <a:cxn ang="0">
                  <a:pos x="227" y="5"/>
                </a:cxn>
                <a:cxn ang="0">
                  <a:pos x="225" y="1"/>
                </a:cxn>
                <a:cxn ang="0">
                  <a:pos x="223" y="0"/>
                </a:cxn>
                <a:cxn ang="0">
                  <a:pos x="217" y="0"/>
                </a:cxn>
                <a:cxn ang="0">
                  <a:pos x="209" y="1"/>
                </a:cxn>
                <a:cxn ang="0">
                  <a:pos x="204" y="2"/>
                </a:cxn>
                <a:cxn ang="0">
                  <a:pos x="194" y="3"/>
                </a:cxn>
                <a:cxn ang="0">
                  <a:pos x="183" y="5"/>
                </a:cxn>
                <a:cxn ang="0">
                  <a:pos x="168" y="7"/>
                </a:cxn>
                <a:cxn ang="0">
                  <a:pos x="152" y="8"/>
                </a:cxn>
                <a:cxn ang="0">
                  <a:pos x="134" y="10"/>
                </a:cxn>
                <a:cxn ang="0">
                  <a:pos x="116" y="13"/>
                </a:cxn>
                <a:cxn ang="0">
                  <a:pos x="98" y="15"/>
                </a:cxn>
                <a:cxn ang="0">
                  <a:pos x="79" y="16"/>
                </a:cxn>
                <a:cxn ang="0">
                  <a:pos x="61" y="18"/>
                </a:cxn>
                <a:cxn ang="0">
                  <a:pos x="45" y="21"/>
                </a:cxn>
                <a:cxn ang="0">
                  <a:pos x="30" y="22"/>
                </a:cxn>
                <a:cxn ang="0">
                  <a:pos x="17" y="23"/>
                </a:cxn>
                <a:cxn ang="0">
                  <a:pos x="8" y="24"/>
                </a:cxn>
                <a:cxn ang="0">
                  <a:pos x="2" y="25"/>
                </a:cxn>
                <a:cxn ang="0">
                  <a:pos x="0" y="25"/>
                </a:cxn>
                <a:cxn ang="0">
                  <a:pos x="0" y="41"/>
                </a:cxn>
              </a:cxnLst>
              <a:rect l="0" t="0" r="r" b="b"/>
              <a:pathLst>
                <a:path w="227" h="41">
                  <a:moveTo>
                    <a:pt x="0" y="41"/>
                  </a:moveTo>
                  <a:lnTo>
                    <a:pt x="227" y="41"/>
                  </a:lnTo>
                  <a:lnTo>
                    <a:pt x="227" y="31"/>
                  </a:lnTo>
                  <a:lnTo>
                    <a:pt x="227" y="21"/>
                  </a:lnTo>
                  <a:lnTo>
                    <a:pt x="227" y="10"/>
                  </a:lnTo>
                  <a:lnTo>
                    <a:pt x="227" y="5"/>
                  </a:lnTo>
                  <a:lnTo>
                    <a:pt x="225" y="1"/>
                  </a:lnTo>
                  <a:lnTo>
                    <a:pt x="223" y="0"/>
                  </a:lnTo>
                  <a:lnTo>
                    <a:pt x="217" y="0"/>
                  </a:lnTo>
                  <a:lnTo>
                    <a:pt x="209" y="1"/>
                  </a:lnTo>
                  <a:lnTo>
                    <a:pt x="204" y="2"/>
                  </a:lnTo>
                  <a:lnTo>
                    <a:pt x="194" y="3"/>
                  </a:lnTo>
                  <a:lnTo>
                    <a:pt x="183" y="5"/>
                  </a:lnTo>
                  <a:lnTo>
                    <a:pt x="168" y="7"/>
                  </a:lnTo>
                  <a:lnTo>
                    <a:pt x="152" y="8"/>
                  </a:lnTo>
                  <a:lnTo>
                    <a:pt x="134" y="10"/>
                  </a:lnTo>
                  <a:lnTo>
                    <a:pt x="116" y="13"/>
                  </a:lnTo>
                  <a:lnTo>
                    <a:pt x="98" y="15"/>
                  </a:lnTo>
                  <a:lnTo>
                    <a:pt x="79" y="16"/>
                  </a:lnTo>
                  <a:lnTo>
                    <a:pt x="61" y="18"/>
                  </a:lnTo>
                  <a:lnTo>
                    <a:pt x="45" y="21"/>
                  </a:lnTo>
                  <a:lnTo>
                    <a:pt x="30" y="22"/>
                  </a:lnTo>
                  <a:lnTo>
                    <a:pt x="17" y="23"/>
                  </a:lnTo>
                  <a:lnTo>
                    <a:pt x="8" y="24"/>
                  </a:lnTo>
                  <a:lnTo>
                    <a:pt x="2" y="25"/>
                  </a:lnTo>
                  <a:lnTo>
                    <a:pt x="0" y="25"/>
                  </a:lnTo>
                  <a:lnTo>
                    <a:pt x="0" y="41"/>
                  </a:lnTo>
                  <a:close/>
                </a:path>
              </a:pathLst>
            </a:custGeom>
            <a:solidFill>
              <a:srgbClr val="D6C6C9"/>
            </a:solidFill>
            <a:ln w="9525">
              <a:noFill/>
              <a:round/>
              <a:headEnd/>
              <a:tailEnd/>
            </a:ln>
          </p:spPr>
          <p:txBody>
            <a:bodyPr/>
            <a:lstStyle/>
            <a:p>
              <a:endParaRPr lang="tr-TR"/>
            </a:p>
          </p:txBody>
        </p:sp>
        <p:sp>
          <p:nvSpPr>
            <p:cNvPr id="132" name="Freeform 196"/>
            <p:cNvSpPr>
              <a:spLocks/>
            </p:cNvSpPr>
            <p:nvPr/>
          </p:nvSpPr>
          <p:spPr bwMode="auto">
            <a:xfrm>
              <a:off x="1187" y="2619"/>
              <a:ext cx="122" cy="10"/>
            </a:xfrm>
            <a:custGeom>
              <a:avLst/>
              <a:gdLst/>
              <a:ahLst/>
              <a:cxnLst>
                <a:cxn ang="0">
                  <a:pos x="246" y="0"/>
                </a:cxn>
                <a:cxn ang="0">
                  <a:pos x="246" y="4"/>
                </a:cxn>
                <a:cxn ang="0">
                  <a:pos x="245" y="10"/>
                </a:cxn>
                <a:cxn ang="0">
                  <a:pos x="244" y="16"/>
                </a:cxn>
                <a:cxn ang="0">
                  <a:pos x="244" y="20"/>
                </a:cxn>
                <a:cxn ang="0">
                  <a:pos x="241" y="20"/>
                </a:cxn>
                <a:cxn ang="0">
                  <a:pos x="235" y="20"/>
                </a:cxn>
                <a:cxn ang="0">
                  <a:pos x="225" y="20"/>
                </a:cxn>
                <a:cxn ang="0">
                  <a:pos x="211" y="20"/>
                </a:cxn>
                <a:cxn ang="0">
                  <a:pos x="196" y="20"/>
                </a:cxn>
                <a:cxn ang="0">
                  <a:pos x="179" y="20"/>
                </a:cxn>
                <a:cxn ang="0">
                  <a:pos x="161" y="20"/>
                </a:cxn>
                <a:cxn ang="0">
                  <a:pos x="141" y="20"/>
                </a:cxn>
                <a:cxn ang="0">
                  <a:pos x="121" y="20"/>
                </a:cxn>
                <a:cxn ang="0">
                  <a:pos x="103" y="20"/>
                </a:cxn>
                <a:cxn ang="0">
                  <a:pos x="86" y="20"/>
                </a:cxn>
                <a:cxn ang="0">
                  <a:pos x="70" y="20"/>
                </a:cxn>
                <a:cxn ang="0">
                  <a:pos x="57" y="20"/>
                </a:cxn>
                <a:cxn ang="0">
                  <a:pos x="47" y="20"/>
                </a:cxn>
                <a:cxn ang="0">
                  <a:pos x="40" y="20"/>
                </a:cxn>
                <a:cxn ang="0">
                  <a:pos x="37" y="20"/>
                </a:cxn>
                <a:cxn ang="0">
                  <a:pos x="26" y="10"/>
                </a:cxn>
                <a:cxn ang="0">
                  <a:pos x="5" y="6"/>
                </a:cxn>
                <a:cxn ang="0">
                  <a:pos x="0" y="0"/>
                </a:cxn>
                <a:cxn ang="0">
                  <a:pos x="246" y="0"/>
                </a:cxn>
              </a:cxnLst>
              <a:rect l="0" t="0" r="r" b="b"/>
              <a:pathLst>
                <a:path w="246" h="20">
                  <a:moveTo>
                    <a:pt x="246" y="0"/>
                  </a:moveTo>
                  <a:lnTo>
                    <a:pt x="246" y="4"/>
                  </a:lnTo>
                  <a:lnTo>
                    <a:pt x="245" y="10"/>
                  </a:lnTo>
                  <a:lnTo>
                    <a:pt x="244" y="16"/>
                  </a:lnTo>
                  <a:lnTo>
                    <a:pt x="244" y="20"/>
                  </a:lnTo>
                  <a:lnTo>
                    <a:pt x="241" y="20"/>
                  </a:lnTo>
                  <a:lnTo>
                    <a:pt x="235" y="20"/>
                  </a:lnTo>
                  <a:lnTo>
                    <a:pt x="225" y="20"/>
                  </a:lnTo>
                  <a:lnTo>
                    <a:pt x="211" y="20"/>
                  </a:lnTo>
                  <a:lnTo>
                    <a:pt x="196" y="20"/>
                  </a:lnTo>
                  <a:lnTo>
                    <a:pt x="179" y="20"/>
                  </a:lnTo>
                  <a:lnTo>
                    <a:pt x="161" y="20"/>
                  </a:lnTo>
                  <a:lnTo>
                    <a:pt x="141" y="20"/>
                  </a:lnTo>
                  <a:lnTo>
                    <a:pt x="121" y="20"/>
                  </a:lnTo>
                  <a:lnTo>
                    <a:pt x="103" y="20"/>
                  </a:lnTo>
                  <a:lnTo>
                    <a:pt x="86" y="20"/>
                  </a:lnTo>
                  <a:lnTo>
                    <a:pt x="70" y="20"/>
                  </a:lnTo>
                  <a:lnTo>
                    <a:pt x="57" y="20"/>
                  </a:lnTo>
                  <a:lnTo>
                    <a:pt x="47" y="20"/>
                  </a:lnTo>
                  <a:lnTo>
                    <a:pt x="40" y="20"/>
                  </a:lnTo>
                  <a:lnTo>
                    <a:pt x="37" y="20"/>
                  </a:lnTo>
                  <a:lnTo>
                    <a:pt x="26" y="10"/>
                  </a:lnTo>
                  <a:lnTo>
                    <a:pt x="5" y="6"/>
                  </a:lnTo>
                  <a:lnTo>
                    <a:pt x="0" y="0"/>
                  </a:lnTo>
                  <a:lnTo>
                    <a:pt x="246" y="0"/>
                  </a:lnTo>
                  <a:close/>
                </a:path>
              </a:pathLst>
            </a:custGeom>
            <a:solidFill>
              <a:srgbClr val="997277"/>
            </a:solidFill>
            <a:ln w="9525">
              <a:noFill/>
              <a:round/>
              <a:headEnd/>
              <a:tailEnd/>
            </a:ln>
          </p:spPr>
          <p:txBody>
            <a:bodyPr/>
            <a:lstStyle/>
            <a:p>
              <a:endParaRPr lang="tr-TR"/>
            </a:p>
          </p:txBody>
        </p:sp>
        <p:sp>
          <p:nvSpPr>
            <p:cNvPr id="133" name="Freeform 197"/>
            <p:cNvSpPr>
              <a:spLocks/>
            </p:cNvSpPr>
            <p:nvPr/>
          </p:nvSpPr>
          <p:spPr bwMode="auto">
            <a:xfrm>
              <a:off x="1186" y="2502"/>
              <a:ext cx="55" cy="105"/>
            </a:xfrm>
            <a:custGeom>
              <a:avLst/>
              <a:gdLst/>
              <a:ahLst/>
              <a:cxnLst>
                <a:cxn ang="0">
                  <a:pos x="111" y="3"/>
                </a:cxn>
                <a:cxn ang="0">
                  <a:pos x="98" y="5"/>
                </a:cxn>
                <a:cxn ang="0">
                  <a:pos x="85" y="8"/>
                </a:cxn>
                <a:cxn ang="0">
                  <a:pos x="72" y="11"/>
                </a:cxn>
                <a:cxn ang="0">
                  <a:pos x="58" y="13"/>
                </a:cxn>
                <a:cxn ang="0">
                  <a:pos x="44" y="17"/>
                </a:cxn>
                <a:cxn ang="0">
                  <a:pos x="31" y="20"/>
                </a:cxn>
                <a:cxn ang="0">
                  <a:pos x="21" y="24"/>
                </a:cxn>
                <a:cxn ang="0">
                  <a:pos x="12" y="27"/>
                </a:cxn>
                <a:cxn ang="0">
                  <a:pos x="11" y="28"/>
                </a:cxn>
                <a:cxn ang="0">
                  <a:pos x="8" y="30"/>
                </a:cxn>
                <a:cxn ang="0">
                  <a:pos x="7" y="31"/>
                </a:cxn>
                <a:cxn ang="0">
                  <a:pos x="7" y="33"/>
                </a:cxn>
                <a:cxn ang="0">
                  <a:pos x="7" y="61"/>
                </a:cxn>
                <a:cxn ang="0">
                  <a:pos x="7" y="118"/>
                </a:cxn>
                <a:cxn ang="0">
                  <a:pos x="7" y="176"/>
                </a:cxn>
                <a:cxn ang="0">
                  <a:pos x="7" y="205"/>
                </a:cxn>
                <a:cxn ang="0">
                  <a:pos x="7" y="206"/>
                </a:cxn>
                <a:cxn ang="0">
                  <a:pos x="7" y="206"/>
                </a:cxn>
                <a:cxn ang="0">
                  <a:pos x="7" y="207"/>
                </a:cxn>
                <a:cxn ang="0">
                  <a:pos x="8" y="208"/>
                </a:cxn>
                <a:cxn ang="0">
                  <a:pos x="6" y="209"/>
                </a:cxn>
                <a:cxn ang="0">
                  <a:pos x="4" y="209"/>
                </a:cxn>
                <a:cxn ang="0">
                  <a:pos x="1" y="208"/>
                </a:cxn>
                <a:cxn ang="0">
                  <a:pos x="0" y="207"/>
                </a:cxn>
                <a:cxn ang="0">
                  <a:pos x="0" y="176"/>
                </a:cxn>
                <a:cxn ang="0">
                  <a:pos x="0" y="116"/>
                </a:cxn>
                <a:cxn ang="0">
                  <a:pos x="0" y="58"/>
                </a:cxn>
                <a:cxn ang="0">
                  <a:pos x="0" y="31"/>
                </a:cxn>
                <a:cxn ang="0">
                  <a:pos x="0" y="27"/>
                </a:cxn>
                <a:cxn ang="0">
                  <a:pos x="1" y="25"/>
                </a:cxn>
                <a:cxn ang="0">
                  <a:pos x="4" y="24"/>
                </a:cxn>
                <a:cxn ang="0">
                  <a:pos x="6" y="24"/>
                </a:cxn>
                <a:cxn ang="0">
                  <a:pos x="11" y="23"/>
                </a:cxn>
                <a:cxn ang="0">
                  <a:pos x="22" y="19"/>
                </a:cxn>
                <a:cxn ang="0">
                  <a:pos x="37" y="16"/>
                </a:cxn>
                <a:cxn ang="0">
                  <a:pos x="55" y="11"/>
                </a:cxn>
                <a:cxn ang="0">
                  <a:pos x="73" y="8"/>
                </a:cxn>
                <a:cxn ang="0">
                  <a:pos x="88" y="4"/>
                </a:cxn>
                <a:cxn ang="0">
                  <a:pos x="99" y="1"/>
                </a:cxn>
                <a:cxn ang="0">
                  <a:pos x="105" y="0"/>
                </a:cxn>
                <a:cxn ang="0">
                  <a:pos x="108" y="0"/>
                </a:cxn>
                <a:cxn ang="0">
                  <a:pos x="110" y="1"/>
                </a:cxn>
                <a:cxn ang="0">
                  <a:pos x="111" y="2"/>
                </a:cxn>
                <a:cxn ang="0">
                  <a:pos x="111" y="3"/>
                </a:cxn>
              </a:cxnLst>
              <a:rect l="0" t="0" r="r" b="b"/>
              <a:pathLst>
                <a:path w="111" h="209">
                  <a:moveTo>
                    <a:pt x="111" y="3"/>
                  </a:moveTo>
                  <a:lnTo>
                    <a:pt x="98" y="5"/>
                  </a:lnTo>
                  <a:lnTo>
                    <a:pt x="85" y="8"/>
                  </a:lnTo>
                  <a:lnTo>
                    <a:pt x="72" y="11"/>
                  </a:lnTo>
                  <a:lnTo>
                    <a:pt x="58" y="13"/>
                  </a:lnTo>
                  <a:lnTo>
                    <a:pt x="44" y="17"/>
                  </a:lnTo>
                  <a:lnTo>
                    <a:pt x="31" y="20"/>
                  </a:lnTo>
                  <a:lnTo>
                    <a:pt x="21" y="24"/>
                  </a:lnTo>
                  <a:lnTo>
                    <a:pt x="12" y="27"/>
                  </a:lnTo>
                  <a:lnTo>
                    <a:pt x="11" y="28"/>
                  </a:lnTo>
                  <a:lnTo>
                    <a:pt x="8" y="30"/>
                  </a:lnTo>
                  <a:lnTo>
                    <a:pt x="7" y="31"/>
                  </a:lnTo>
                  <a:lnTo>
                    <a:pt x="7" y="33"/>
                  </a:lnTo>
                  <a:lnTo>
                    <a:pt x="7" y="61"/>
                  </a:lnTo>
                  <a:lnTo>
                    <a:pt x="7" y="118"/>
                  </a:lnTo>
                  <a:lnTo>
                    <a:pt x="7" y="176"/>
                  </a:lnTo>
                  <a:lnTo>
                    <a:pt x="7" y="205"/>
                  </a:lnTo>
                  <a:lnTo>
                    <a:pt x="7" y="206"/>
                  </a:lnTo>
                  <a:lnTo>
                    <a:pt x="7" y="206"/>
                  </a:lnTo>
                  <a:lnTo>
                    <a:pt x="7" y="207"/>
                  </a:lnTo>
                  <a:lnTo>
                    <a:pt x="8" y="208"/>
                  </a:lnTo>
                  <a:lnTo>
                    <a:pt x="6" y="209"/>
                  </a:lnTo>
                  <a:lnTo>
                    <a:pt x="4" y="209"/>
                  </a:lnTo>
                  <a:lnTo>
                    <a:pt x="1" y="208"/>
                  </a:lnTo>
                  <a:lnTo>
                    <a:pt x="0" y="207"/>
                  </a:lnTo>
                  <a:lnTo>
                    <a:pt x="0" y="176"/>
                  </a:lnTo>
                  <a:lnTo>
                    <a:pt x="0" y="116"/>
                  </a:lnTo>
                  <a:lnTo>
                    <a:pt x="0" y="58"/>
                  </a:lnTo>
                  <a:lnTo>
                    <a:pt x="0" y="31"/>
                  </a:lnTo>
                  <a:lnTo>
                    <a:pt x="0" y="27"/>
                  </a:lnTo>
                  <a:lnTo>
                    <a:pt x="1" y="25"/>
                  </a:lnTo>
                  <a:lnTo>
                    <a:pt x="4" y="24"/>
                  </a:lnTo>
                  <a:lnTo>
                    <a:pt x="6" y="24"/>
                  </a:lnTo>
                  <a:lnTo>
                    <a:pt x="11" y="23"/>
                  </a:lnTo>
                  <a:lnTo>
                    <a:pt x="22" y="19"/>
                  </a:lnTo>
                  <a:lnTo>
                    <a:pt x="37" y="16"/>
                  </a:lnTo>
                  <a:lnTo>
                    <a:pt x="55" y="11"/>
                  </a:lnTo>
                  <a:lnTo>
                    <a:pt x="73" y="8"/>
                  </a:lnTo>
                  <a:lnTo>
                    <a:pt x="88" y="4"/>
                  </a:lnTo>
                  <a:lnTo>
                    <a:pt x="99" y="1"/>
                  </a:lnTo>
                  <a:lnTo>
                    <a:pt x="105" y="0"/>
                  </a:lnTo>
                  <a:lnTo>
                    <a:pt x="108" y="0"/>
                  </a:lnTo>
                  <a:lnTo>
                    <a:pt x="110" y="1"/>
                  </a:lnTo>
                  <a:lnTo>
                    <a:pt x="111" y="2"/>
                  </a:lnTo>
                  <a:lnTo>
                    <a:pt x="111" y="3"/>
                  </a:lnTo>
                  <a:close/>
                </a:path>
              </a:pathLst>
            </a:custGeom>
            <a:solidFill>
              <a:srgbClr val="997277"/>
            </a:solidFill>
            <a:ln w="9525">
              <a:noFill/>
              <a:round/>
              <a:headEnd/>
              <a:tailEnd/>
            </a:ln>
          </p:spPr>
          <p:txBody>
            <a:bodyPr/>
            <a:lstStyle/>
            <a:p>
              <a:endParaRPr lang="tr-TR"/>
            </a:p>
          </p:txBody>
        </p:sp>
        <p:sp>
          <p:nvSpPr>
            <p:cNvPr id="134" name="Freeform 198"/>
            <p:cNvSpPr>
              <a:spLocks/>
            </p:cNvSpPr>
            <p:nvPr/>
          </p:nvSpPr>
          <p:spPr bwMode="auto">
            <a:xfrm>
              <a:off x="1189" y="2504"/>
              <a:ext cx="52" cy="102"/>
            </a:xfrm>
            <a:custGeom>
              <a:avLst/>
              <a:gdLst/>
              <a:ahLst/>
              <a:cxnLst>
                <a:cxn ang="0">
                  <a:pos x="99" y="199"/>
                </a:cxn>
                <a:cxn ang="0">
                  <a:pos x="95" y="199"/>
                </a:cxn>
                <a:cxn ang="0">
                  <a:pos x="84" y="200"/>
                </a:cxn>
                <a:cxn ang="0">
                  <a:pos x="70" y="202"/>
                </a:cxn>
                <a:cxn ang="0">
                  <a:pos x="54" y="202"/>
                </a:cxn>
                <a:cxn ang="0">
                  <a:pos x="38" y="203"/>
                </a:cxn>
                <a:cxn ang="0">
                  <a:pos x="23" y="204"/>
                </a:cxn>
                <a:cxn ang="0">
                  <a:pos x="10" y="205"/>
                </a:cxn>
                <a:cxn ang="0">
                  <a:pos x="1" y="205"/>
                </a:cxn>
                <a:cxn ang="0">
                  <a:pos x="0" y="204"/>
                </a:cxn>
                <a:cxn ang="0">
                  <a:pos x="0" y="203"/>
                </a:cxn>
                <a:cxn ang="0">
                  <a:pos x="0" y="203"/>
                </a:cxn>
                <a:cxn ang="0">
                  <a:pos x="0" y="202"/>
                </a:cxn>
                <a:cxn ang="0">
                  <a:pos x="0" y="173"/>
                </a:cxn>
                <a:cxn ang="0">
                  <a:pos x="0" y="115"/>
                </a:cxn>
                <a:cxn ang="0">
                  <a:pos x="0" y="58"/>
                </a:cxn>
                <a:cxn ang="0">
                  <a:pos x="0" y="30"/>
                </a:cxn>
                <a:cxn ang="0">
                  <a:pos x="0" y="28"/>
                </a:cxn>
                <a:cxn ang="0">
                  <a:pos x="1" y="27"/>
                </a:cxn>
                <a:cxn ang="0">
                  <a:pos x="4" y="25"/>
                </a:cxn>
                <a:cxn ang="0">
                  <a:pos x="5" y="24"/>
                </a:cxn>
                <a:cxn ang="0">
                  <a:pos x="14" y="21"/>
                </a:cxn>
                <a:cxn ang="0">
                  <a:pos x="24" y="17"/>
                </a:cxn>
                <a:cxn ang="0">
                  <a:pos x="37" y="14"/>
                </a:cxn>
                <a:cxn ang="0">
                  <a:pos x="51" y="10"/>
                </a:cxn>
                <a:cxn ang="0">
                  <a:pos x="65" y="8"/>
                </a:cxn>
                <a:cxn ang="0">
                  <a:pos x="78" y="5"/>
                </a:cxn>
                <a:cxn ang="0">
                  <a:pos x="91" y="2"/>
                </a:cxn>
                <a:cxn ang="0">
                  <a:pos x="104" y="0"/>
                </a:cxn>
                <a:cxn ang="0">
                  <a:pos x="104" y="37"/>
                </a:cxn>
                <a:cxn ang="0">
                  <a:pos x="104" y="103"/>
                </a:cxn>
                <a:cxn ang="0">
                  <a:pos x="104" y="165"/>
                </a:cxn>
                <a:cxn ang="0">
                  <a:pos x="104" y="195"/>
                </a:cxn>
                <a:cxn ang="0">
                  <a:pos x="104" y="197"/>
                </a:cxn>
                <a:cxn ang="0">
                  <a:pos x="103" y="198"/>
                </a:cxn>
                <a:cxn ang="0">
                  <a:pos x="101" y="199"/>
                </a:cxn>
                <a:cxn ang="0">
                  <a:pos x="99" y="199"/>
                </a:cxn>
              </a:cxnLst>
              <a:rect l="0" t="0" r="r" b="b"/>
              <a:pathLst>
                <a:path w="104" h="205">
                  <a:moveTo>
                    <a:pt x="99" y="199"/>
                  </a:moveTo>
                  <a:lnTo>
                    <a:pt x="95" y="199"/>
                  </a:lnTo>
                  <a:lnTo>
                    <a:pt x="84" y="200"/>
                  </a:lnTo>
                  <a:lnTo>
                    <a:pt x="70" y="202"/>
                  </a:lnTo>
                  <a:lnTo>
                    <a:pt x="54" y="202"/>
                  </a:lnTo>
                  <a:lnTo>
                    <a:pt x="38" y="203"/>
                  </a:lnTo>
                  <a:lnTo>
                    <a:pt x="23" y="204"/>
                  </a:lnTo>
                  <a:lnTo>
                    <a:pt x="10" y="205"/>
                  </a:lnTo>
                  <a:lnTo>
                    <a:pt x="1" y="205"/>
                  </a:lnTo>
                  <a:lnTo>
                    <a:pt x="0" y="204"/>
                  </a:lnTo>
                  <a:lnTo>
                    <a:pt x="0" y="203"/>
                  </a:lnTo>
                  <a:lnTo>
                    <a:pt x="0" y="203"/>
                  </a:lnTo>
                  <a:lnTo>
                    <a:pt x="0" y="202"/>
                  </a:lnTo>
                  <a:lnTo>
                    <a:pt x="0" y="173"/>
                  </a:lnTo>
                  <a:lnTo>
                    <a:pt x="0" y="115"/>
                  </a:lnTo>
                  <a:lnTo>
                    <a:pt x="0" y="58"/>
                  </a:lnTo>
                  <a:lnTo>
                    <a:pt x="0" y="30"/>
                  </a:lnTo>
                  <a:lnTo>
                    <a:pt x="0" y="28"/>
                  </a:lnTo>
                  <a:lnTo>
                    <a:pt x="1" y="27"/>
                  </a:lnTo>
                  <a:lnTo>
                    <a:pt x="4" y="25"/>
                  </a:lnTo>
                  <a:lnTo>
                    <a:pt x="5" y="24"/>
                  </a:lnTo>
                  <a:lnTo>
                    <a:pt x="14" y="21"/>
                  </a:lnTo>
                  <a:lnTo>
                    <a:pt x="24" y="17"/>
                  </a:lnTo>
                  <a:lnTo>
                    <a:pt x="37" y="14"/>
                  </a:lnTo>
                  <a:lnTo>
                    <a:pt x="51" y="10"/>
                  </a:lnTo>
                  <a:lnTo>
                    <a:pt x="65" y="8"/>
                  </a:lnTo>
                  <a:lnTo>
                    <a:pt x="78" y="5"/>
                  </a:lnTo>
                  <a:lnTo>
                    <a:pt x="91" y="2"/>
                  </a:lnTo>
                  <a:lnTo>
                    <a:pt x="104" y="0"/>
                  </a:lnTo>
                  <a:lnTo>
                    <a:pt x="104" y="37"/>
                  </a:lnTo>
                  <a:lnTo>
                    <a:pt x="104" y="103"/>
                  </a:lnTo>
                  <a:lnTo>
                    <a:pt x="104" y="165"/>
                  </a:lnTo>
                  <a:lnTo>
                    <a:pt x="104" y="195"/>
                  </a:lnTo>
                  <a:lnTo>
                    <a:pt x="104" y="197"/>
                  </a:lnTo>
                  <a:lnTo>
                    <a:pt x="103" y="198"/>
                  </a:lnTo>
                  <a:lnTo>
                    <a:pt x="101" y="199"/>
                  </a:lnTo>
                  <a:lnTo>
                    <a:pt x="99" y="199"/>
                  </a:lnTo>
                  <a:close/>
                </a:path>
              </a:pathLst>
            </a:custGeom>
            <a:solidFill>
              <a:srgbClr val="0A335B"/>
            </a:solidFill>
            <a:ln w="9525">
              <a:noFill/>
              <a:round/>
              <a:headEnd/>
              <a:tailEnd/>
            </a:ln>
          </p:spPr>
          <p:txBody>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3215950">
            <a:off x="-495956" y="-920638"/>
            <a:ext cx="4456085" cy="4318351"/>
          </a:xfrm>
          <a:prstGeom prst="rect">
            <a:avLst/>
          </a:prstGeom>
        </p:spPr>
      </p:pic>
      <p:sp>
        <p:nvSpPr>
          <p:cNvPr id="3" name="AutoShape 3"/>
          <p:cNvSpPr/>
          <p:nvPr/>
        </p:nvSpPr>
        <p:spPr>
          <a:xfrm>
            <a:off x="-407132" y="2714608"/>
            <a:ext cx="19149227" cy="7111763"/>
          </a:xfrm>
          <a:prstGeom prst="rect">
            <a:avLst/>
          </a:prstGeom>
          <a:solidFill>
            <a:srgbClr val="EDECE7"/>
          </a:solidFill>
        </p:spPr>
      </p:sp>
      <p:grpSp>
        <p:nvGrpSpPr>
          <p:cNvPr id="16" name="Group 16"/>
          <p:cNvGrpSpPr/>
          <p:nvPr/>
        </p:nvGrpSpPr>
        <p:grpSpPr>
          <a:xfrm>
            <a:off x="1028700" y="997084"/>
            <a:ext cx="15544852" cy="1086637"/>
            <a:chOff x="0" y="0"/>
            <a:chExt cx="9398788" cy="1448849"/>
          </a:xfrm>
          <a:solidFill>
            <a:schemeClr val="accent3">
              <a:lumMod val="50000"/>
            </a:schemeClr>
          </a:solidFill>
        </p:grpSpPr>
        <p:sp>
          <p:nvSpPr>
            <p:cNvPr id="17" name="AutoShape 17"/>
            <p:cNvSpPr/>
            <p:nvPr/>
          </p:nvSpPr>
          <p:spPr>
            <a:xfrm>
              <a:off x="0" y="0"/>
              <a:ext cx="9398788" cy="1448849"/>
            </a:xfrm>
            <a:prstGeom prst="rect">
              <a:avLst/>
            </a:prstGeom>
            <a:grpFill/>
          </p:spPr>
        </p:sp>
        <p:sp>
          <p:nvSpPr>
            <p:cNvPr id="18" name="TextBox 18"/>
            <p:cNvSpPr txBox="1"/>
            <p:nvPr/>
          </p:nvSpPr>
          <p:spPr>
            <a:xfrm>
              <a:off x="328233" y="4016"/>
              <a:ext cx="8880120" cy="1419192"/>
            </a:xfrm>
            <a:prstGeom prst="rect">
              <a:avLst/>
            </a:prstGeom>
            <a:grpFill/>
          </p:spPr>
          <p:txBody>
            <a:bodyPr wrap="square" lIns="0" tIns="0" rIns="0" bIns="0" rtlCol="0" anchor="t">
              <a:spAutoFit/>
            </a:bodyPr>
            <a:lstStyle/>
            <a:p>
              <a:pPr lvl="0">
                <a:lnSpc>
                  <a:spcPts val="8292"/>
                </a:lnSpc>
                <a:spcBef>
                  <a:spcPct val="0"/>
                </a:spcBef>
              </a:pPr>
              <a:r>
                <a:rPr lang="tr-TR" sz="4800" dirty="0">
                  <a:solidFill>
                    <a:schemeClr val="bg1"/>
                  </a:solidFill>
                </a:rPr>
                <a:t>Mesleğimizi Belirlerken Dikkat Etmemiz Gereken Noktalar</a:t>
              </a:r>
              <a:endParaRPr lang="en-US" sz="4800" dirty="0">
                <a:solidFill>
                  <a:srgbClr val="FFFFFF"/>
                </a:solidFill>
                <a:latin typeface="Hatton Bold"/>
              </a:endParaRPr>
            </a:p>
          </p:txBody>
        </p:sp>
      </p:grpSp>
      <p:grpSp>
        <p:nvGrpSpPr>
          <p:cNvPr id="22" name="Group 22"/>
          <p:cNvGrpSpPr/>
          <p:nvPr/>
        </p:nvGrpSpPr>
        <p:grpSpPr>
          <a:xfrm rot="-1016070">
            <a:off x="15878880" y="4660705"/>
            <a:ext cx="2521780" cy="2963299"/>
            <a:chOff x="0" y="0"/>
            <a:chExt cx="3362373" cy="3951066"/>
          </a:xfrm>
        </p:grpSpPr>
        <p:pic>
          <p:nvPicPr>
            <p:cNvPr id="23" name="Picture 23"/>
            <p:cNvPicPr>
              <a:picLocks noChangeAspect="1"/>
            </p:cNvPicPr>
            <p:nvPr/>
          </p:nvPicPr>
          <p:blipFill>
            <a:blip r:embed="rId4"/>
            <a:srcRect/>
            <a:stretch>
              <a:fillRect/>
            </a:stretch>
          </p:blipFill>
          <p:spPr>
            <a:xfrm rot="465462">
              <a:off x="394573" y="168141"/>
              <a:ext cx="2736353" cy="3614784"/>
            </a:xfrm>
            <a:prstGeom prst="rect">
              <a:avLst/>
            </a:prstGeom>
          </p:spPr>
        </p:pic>
        <p:pic>
          <p:nvPicPr>
            <p:cNvPr id="24" name="Picture 24"/>
            <p:cNvPicPr>
              <a:picLocks noChangeAspect="1"/>
            </p:cNvPicPr>
            <p:nvPr/>
          </p:nvPicPr>
          <p:blipFill>
            <a:blip r:embed="rId5"/>
            <a:srcRect/>
            <a:stretch>
              <a:fillRect/>
            </a:stretch>
          </p:blipFill>
          <p:spPr>
            <a:xfrm rot="903222">
              <a:off x="71208" y="2019214"/>
              <a:ext cx="2986609" cy="942955"/>
            </a:xfrm>
            <a:prstGeom prst="rect">
              <a:avLst/>
            </a:prstGeom>
          </p:spPr>
        </p:pic>
      </p:grpSp>
      <p:sp>
        <p:nvSpPr>
          <p:cNvPr id="26" name="TextBox 26"/>
          <p:cNvSpPr txBox="1"/>
          <p:nvPr/>
        </p:nvSpPr>
        <p:spPr>
          <a:xfrm>
            <a:off x="2071638" y="3857616"/>
            <a:ext cx="11615762" cy="2954655"/>
          </a:xfrm>
          <a:prstGeom prst="rect">
            <a:avLst/>
          </a:prstGeom>
        </p:spPr>
        <p:txBody>
          <a:bodyPr wrap="square" lIns="0" tIns="0" rIns="0" bIns="0" rtlCol="0" anchor="t">
            <a:spAutoFit/>
          </a:bodyPr>
          <a:lstStyle/>
          <a:p>
            <a:pPr>
              <a:lnSpc>
                <a:spcPct val="150000"/>
              </a:lnSpc>
              <a:buBlip>
                <a:blip r:embed="rId6"/>
              </a:buBlip>
            </a:pPr>
            <a:r>
              <a:rPr lang="tr-TR" sz="3200" dirty="0">
                <a:latin typeface="Verdana" pitchFamily="34" charset="0"/>
                <a:ea typeface="Verdana" pitchFamily="34" charset="0"/>
                <a:cs typeface="Verdana" pitchFamily="34" charset="0"/>
              </a:rPr>
              <a:t> </a:t>
            </a:r>
            <a:r>
              <a:rPr lang="tr-TR" sz="3200" dirty="0">
                <a:ea typeface="Verdana" pitchFamily="34" charset="0"/>
                <a:cs typeface="Verdana" pitchFamily="34" charset="0"/>
              </a:rPr>
              <a:t>Kendimizi tanımak, </a:t>
            </a:r>
          </a:p>
          <a:p>
            <a:pPr>
              <a:lnSpc>
                <a:spcPct val="150000"/>
              </a:lnSpc>
              <a:buBlip>
                <a:blip r:embed="rId6"/>
              </a:buBlip>
            </a:pPr>
            <a:r>
              <a:rPr lang="tr-TR" sz="3200" dirty="0">
                <a:ea typeface="Verdana" pitchFamily="34" charset="0"/>
                <a:cs typeface="Verdana" pitchFamily="34" charset="0"/>
              </a:rPr>
              <a:t> Mesleğin özelliklerini tanımak,</a:t>
            </a:r>
          </a:p>
          <a:p>
            <a:pPr>
              <a:lnSpc>
                <a:spcPct val="150000"/>
              </a:lnSpc>
              <a:buBlip>
                <a:blip r:embed="rId6"/>
              </a:buBlip>
            </a:pPr>
            <a:r>
              <a:rPr lang="tr-TR" sz="3200" dirty="0">
                <a:ea typeface="Verdana" pitchFamily="34" charset="0"/>
                <a:cs typeface="Verdana" pitchFamily="34" charset="0"/>
              </a:rPr>
              <a:t> Kendi özelliklerimiz ve mesleğin özellikleri arasındaki ortak noktaları araştırmamız gerekmektedir. </a:t>
            </a:r>
          </a:p>
        </p:txBody>
      </p:sp>
      <p:pic>
        <p:nvPicPr>
          <p:cNvPr id="28" name="Picture 2" descr="\\Rehber1\yenİ rehberlİk\LOGO\manavgat ram logo-1.png"/>
          <p:cNvPicPr>
            <a:picLocks noChangeAspect="1" noChangeArrowheads="1"/>
          </p:cNvPicPr>
          <p:nvPr/>
        </p:nvPicPr>
        <p:blipFill>
          <a:blip r:embed="rId7" cstate="print"/>
          <a:srcRect/>
          <a:stretch>
            <a:fillRect/>
          </a:stretch>
        </p:blipFill>
        <p:spPr bwMode="auto">
          <a:xfrm>
            <a:off x="928630" y="7786706"/>
            <a:ext cx="1643074" cy="1537069"/>
          </a:xfrm>
          <a:prstGeom prst="rect">
            <a:avLst/>
          </a:prstGeom>
          <a:noFill/>
        </p:spPr>
      </p:pic>
      <p:pic>
        <p:nvPicPr>
          <p:cNvPr id="29" name="Picture 3"/>
          <p:cNvPicPr>
            <a:picLocks noChangeAspect="1"/>
          </p:cNvPicPr>
          <p:nvPr/>
        </p:nvPicPr>
        <p:blipFill>
          <a:blip r:embed="rId8" cstate="print"/>
          <a:srcRect/>
          <a:stretch>
            <a:fillRect/>
          </a:stretch>
        </p:blipFill>
        <p:spPr>
          <a:xfrm>
            <a:off x="6215042" y="7660205"/>
            <a:ext cx="1428760" cy="1979391"/>
          </a:xfrm>
          <a:prstGeom prst="rect">
            <a:avLst/>
          </a:prstGeom>
        </p:spPr>
      </p:pic>
      <p:pic>
        <p:nvPicPr>
          <p:cNvPr id="30" name="Picture 7"/>
          <p:cNvPicPr>
            <a:picLocks noChangeAspect="1"/>
          </p:cNvPicPr>
          <p:nvPr/>
        </p:nvPicPr>
        <p:blipFill>
          <a:blip r:embed="rId9"/>
          <a:srcRect/>
          <a:stretch>
            <a:fillRect/>
          </a:stretch>
        </p:blipFill>
        <p:spPr>
          <a:xfrm>
            <a:off x="11912587" y="7786706"/>
            <a:ext cx="1423675" cy="126836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845</Words>
  <Application>Microsoft Office PowerPoint</Application>
  <PresentationFormat>Özel</PresentationFormat>
  <Paragraphs>138</Paragraphs>
  <Slides>20</Slides>
  <Notes>2</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2</vt:i4>
      </vt:variant>
      <vt:variant>
        <vt:lpstr>Slayt Başlıkları</vt:lpstr>
      </vt:variant>
      <vt:variant>
        <vt:i4>20</vt:i4>
      </vt:variant>
    </vt:vector>
  </HeadingPairs>
  <TitlesOfParts>
    <vt:vector size="31" baseType="lpstr">
      <vt:lpstr>Calibri</vt:lpstr>
      <vt:lpstr>Hatton Bold</vt:lpstr>
      <vt:lpstr>Algerian</vt:lpstr>
      <vt:lpstr>Times New Roman</vt:lpstr>
      <vt:lpstr>Comic Sans MS</vt:lpstr>
      <vt:lpstr>Verdana</vt:lpstr>
      <vt:lpstr>Arial</vt:lpstr>
      <vt:lpstr>Calisto MT</vt:lpstr>
      <vt:lpstr>Office Theme</vt:lpstr>
      <vt:lpstr>Clip</vt:lpstr>
      <vt:lpstr>Klip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Papercraft Moodboard Brainstorm Presentation</dc:title>
  <dc:creator>win7</dc:creator>
  <cp:lastModifiedBy>Anıl MESTAN</cp:lastModifiedBy>
  <cp:revision>81</cp:revision>
  <dcterms:created xsi:type="dcterms:W3CDTF">2006-08-16T00:00:00Z</dcterms:created>
  <dcterms:modified xsi:type="dcterms:W3CDTF">2022-01-05T08:09:30Z</dcterms:modified>
  <dc:identifier>DAENBfTy8Vo</dc:identifier>
</cp:coreProperties>
</file>