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0817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7260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6348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9414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9925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9196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3967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6719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7764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0413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1/21/2022</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49842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1/21/2022</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280645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AE2DA9-9BAF-4D46-BC97-20425C532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2D2C6CA-56BB-4A08-A1E2-342F8395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a:extLst>
              <a:ext uri="{FF2B5EF4-FFF2-40B4-BE49-F238E27FC236}">
                <a16:creationId xmlns:a16="http://schemas.microsoft.com/office/drawing/2014/main" id="{B8B45B5F-50A6-4C72-AE51-5D175C477711}"/>
              </a:ext>
            </a:extLst>
          </p:cNvPr>
          <p:cNvPicPr>
            <a:picLocks noChangeAspect="1"/>
          </p:cNvPicPr>
          <p:nvPr/>
        </p:nvPicPr>
        <p:blipFill rotWithShape="1">
          <a:blip r:embed="rId2"/>
          <a:srcRect t="8390" b="12939"/>
          <a:stretch/>
        </p:blipFill>
        <p:spPr>
          <a:xfrm>
            <a:off x="-44521" y="11089"/>
            <a:ext cx="12191981" cy="6857990"/>
          </a:xfrm>
          <a:prstGeom prst="rect">
            <a:avLst/>
          </a:prstGeom>
        </p:spPr>
      </p:pic>
      <p:sp>
        <p:nvSpPr>
          <p:cNvPr id="15" name="Freeform: Shape 14">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2A23313E-5858-489A-BFE0-02C615879F89}"/>
              </a:ext>
            </a:extLst>
          </p:cNvPr>
          <p:cNvSpPr>
            <a:spLocks noGrp="1"/>
          </p:cNvSpPr>
          <p:nvPr>
            <p:ph type="ctrTitle"/>
          </p:nvPr>
        </p:nvSpPr>
        <p:spPr>
          <a:xfrm>
            <a:off x="4272282" y="860609"/>
            <a:ext cx="4621687" cy="1258293"/>
          </a:xfrm>
        </p:spPr>
        <p:txBody>
          <a:bodyPr vert="horz" lIns="91440" tIns="45720" rIns="91440" bIns="45720" rtlCol="0" anchor="ctr">
            <a:normAutofit fontScale="90000"/>
          </a:bodyPr>
          <a:lstStyle/>
          <a:p>
            <a:pPr>
              <a:lnSpc>
                <a:spcPct val="150000"/>
              </a:lnSpc>
            </a:pPr>
            <a:r>
              <a:rPr lang="en-US" sz="2600" b="1" kern="1200" spc="100" baseline="0" dirty="0">
                <a:solidFill>
                  <a:schemeClr val="tx1"/>
                </a:solidFill>
                <a:effectLst/>
                <a:latin typeface="Comic Sans MS" panose="030F0702030302020204" pitchFamily="66" charset="0"/>
              </a:rPr>
              <a:t>ÖĞRENCİLERE YARIYIL TATİLİ İÇİN ÖNERİLER</a:t>
            </a:r>
            <a:br>
              <a:rPr lang="en-US" sz="2600" b="1" kern="1200" spc="100" baseline="0" dirty="0">
                <a:solidFill>
                  <a:schemeClr val="tx1"/>
                </a:solidFill>
                <a:effectLst/>
                <a:latin typeface="Comic Sans MS" panose="030F0702030302020204" pitchFamily="66" charset="0"/>
              </a:rPr>
            </a:br>
            <a:endParaRPr lang="en-US" sz="2600" b="1" kern="1200" spc="100" baseline="0" dirty="0">
              <a:solidFill>
                <a:schemeClr val="tx1"/>
              </a:solidFill>
              <a:latin typeface="Comic Sans MS" panose="030F0702030302020204" pitchFamily="66" charset="0"/>
            </a:endParaRPr>
          </a:p>
        </p:txBody>
      </p:sp>
      <p:sp>
        <p:nvSpPr>
          <p:cNvPr id="3" name="Alt Başlık 2">
            <a:extLst>
              <a:ext uri="{FF2B5EF4-FFF2-40B4-BE49-F238E27FC236}">
                <a16:creationId xmlns:a16="http://schemas.microsoft.com/office/drawing/2014/main" id="{746EE1CB-91F0-48ED-B668-3A482A777557}"/>
              </a:ext>
            </a:extLst>
          </p:cNvPr>
          <p:cNvSpPr>
            <a:spLocks noGrp="1"/>
          </p:cNvSpPr>
          <p:nvPr>
            <p:ph type="subTitle" idx="1"/>
          </p:nvPr>
        </p:nvSpPr>
        <p:spPr>
          <a:xfrm>
            <a:off x="6634066" y="3296947"/>
            <a:ext cx="5439746" cy="2469893"/>
          </a:xfrm>
        </p:spPr>
        <p:txBody>
          <a:bodyPr vert="horz" lIns="91440" tIns="45720" rIns="91440" bIns="45720" rtlCol="0" anchor="ctr">
            <a:normAutofit fontScale="85000" lnSpcReduction="20000"/>
          </a:bodyPr>
          <a:lstStyle/>
          <a:p>
            <a:pPr algn="ctr">
              <a:lnSpc>
                <a:spcPct val="160000"/>
              </a:lnSpc>
              <a:spcBef>
                <a:spcPts val="0"/>
              </a:spcBef>
            </a:pPr>
            <a:r>
              <a:rPr lang="en-US" sz="2400" dirty="0">
                <a:effectLst/>
                <a:latin typeface="Comic Sans MS" panose="030F0702030302020204" pitchFamily="66" charset="0"/>
              </a:rPr>
              <a:t>ŞUHUT ŞEHİT İBRA</a:t>
            </a:r>
            <a:r>
              <a:rPr lang="tr-TR" sz="2400" dirty="0">
                <a:effectLst/>
                <a:latin typeface="Comic Sans MS" panose="030F0702030302020204" pitchFamily="66" charset="0"/>
              </a:rPr>
              <a:t>H</a:t>
            </a:r>
            <a:r>
              <a:rPr lang="en-US" sz="2400" dirty="0">
                <a:effectLst/>
                <a:latin typeface="Comic Sans MS" panose="030F0702030302020204" pitchFamily="66" charset="0"/>
              </a:rPr>
              <a:t>İM IMIŞ MESLEKİ VE TEKNİK ANADOLU LİSESİ</a:t>
            </a:r>
          </a:p>
          <a:p>
            <a:pPr algn="ctr">
              <a:lnSpc>
                <a:spcPct val="160000"/>
              </a:lnSpc>
              <a:spcBef>
                <a:spcPts val="0"/>
              </a:spcBef>
            </a:pPr>
            <a:r>
              <a:rPr lang="en-US" sz="2400" dirty="0">
                <a:effectLst/>
                <a:latin typeface="Comic Sans MS" panose="030F0702030302020204" pitchFamily="66" charset="0"/>
              </a:rPr>
              <a:t>REHBERLİK SERVİSİ</a:t>
            </a:r>
          </a:p>
          <a:p>
            <a:pPr algn="ctr">
              <a:spcAft>
                <a:spcPts val="800"/>
              </a:spcAft>
            </a:pPr>
            <a:r>
              <a:rPr lang="en-US" dirty="0">
                <a:effectLst/>
                <a:latin typeface="Comic Sans MS" panose="030F0702030302020204" pitchFamily="66" charset="0"/>
              </a:rPr>
              <a:t> </a:t>
            </a:r>
          </a:p>
          <a:p>
            <a:pPr algn="ctr"/>
            <a:endParaRPr lang="en-US" dirty="0"/>
          </a:p>
        </p:txBody>
      </p:sp>
    </p:spTree>
    <p:extLst>
      <p:ext uri="{BB962C8B-B14F-4D97-AF65-F5344CB8AC3E}">
        <p14:creationId xmlns:p14="http://schemas.microsoft.com/office/powerpoint/2010/main" val="10273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1CE512C-FAC7-426B-89D0-50188951A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84672" y="647854"/>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solidFill>
            <a:schemeClr val="bg1"/>
          </a:solidFill>
          <a:ln w="19050"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E7E1BA7D-BD06-403D-9270-9AB661ED0284}"/>
              </a:ext>
            </a:extLst>
          </p:cNvPr>
          <p:cNvSpPr>
            <a:spLocks noGrp="1"/>
          </p:cNvSpPr>
          <p:nvPr>
            <p:ph type="title"/>
          </p:nvPr>
        </p:nvSpPr>
        <p:spPr>
          <a:xfrm>
            <a:off x="1142162" y="897953"/>
            <a:ext cx="5083026" cy="1724135"/>
          </a:xfrm>
        </p:spPr>
        <p:txBody>
          <a:bodyPr>
            <a:normAutofit/>
          </a:bodyPr>
          <a:lstStyle/>
          <a:p>
            <a:pPr algn="ctr">
              <a:lnSpc>
                <a:spcPct val="90000"/>
              </a:lnSpc>
            </a:pPr>
            <a:r>
              <a:rPr lang="tr-TR" sz="3400">
                <a:latin typeface="Comic Sans MS" panose="030F0702030302020204" pitchFamily="66" charset="0"/>
              </a:rPr>
              <a:t>12. Sınıflar için</a:t>
            </a:r>
            <a:br>
              <a:rPr lang="tr-TR" sz="3400">
                <a:latin typeface="Comic Sans MS" panose="030F0702030302020204" pitchFamily="66" charset="0"/>
              </a:rPr>
            </a:br>
            <a:r>
              <a:rPr lang="tr-TR" sz="3400">
                <a:latin typeface="Comic Sans MS" panose="030F0702030302020204" pitchFamily="66" charset="0"/>
              </a:rPr>
              <a:t>TYT ve AYT Çalışma Düzenini Bozmayınız.</a:t>
            </a:r>
          </a:p>
        </p:txBody>
      </p:sp>
      <p:sp>
        <p:nvSpPr>
          <p:cNvPr id="23" name="Freeform: Shape 22">
            <a:extLst>
              <a:ext uri="{FF2B5EF4-FFF2-40B4-BE49-F238E27FC236}">
                <a16:creationId xmlns:a16="http://schemas.microsoft.com/office/drawing/2014/main" id="{80C1BABC-D8F0-40DC-A386-73BB1E2CA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21875" y="593596"/>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noFill/>
          <a:ln w="19050" cap="flat">
            <a:solidFill>
              <a:schemeClr val="tx1"/>
            </a:solidFill>
            <a:prstDash val="solid"/>
            <a:miter/>
          </a:ln>
        </p:spPr>
        <p:txBody>
          <a:bodyPr rtlCol="0" anchor="ctr"/>
          <a:lstStyle/>
          <a:p>
            <a:endParaRPr lang="en-US"/>
          </a:p>
        </p:txBody>
      </p:sp>
      <p:sp>
        <p:nvSpPr>
          <p:cNvPr id="3" name="İçerik Yer Tutucusu 2">
            <a:extLst>
              <a:ext uri="{FF2B5EF4-FFF2-40B4-BE49-F238E27FC236}">
                <a16:creationId xmlns:a16="http://schemas.microsoft.com/office/drawing/2014/main" id="{3CE370CC-FA95-4146-A0DB-B0C08C59208E}"/>
              </a:ext>
            </a:extLst>
          </p:cNvPr>
          <p:cNvSpPr>
            <a:spLocks noGrp="1"/>
          </p:cNvSpPr>
          <p:nvPr>
            <p:ph idx="1"/>
          </p:nvPr>
        </p:nvSpPr>
        <p:spPr>
          <a:xfrm>
            <a:off x="781956" y="3178176"/>
            <a:ext cx="7493825" cy="3137338"/>
          </a:xfrm>
        </p:spPr>
        <p:txBody>
          <a:bodyPr anchor="ctr">
            <a:normAutofit fontScale="92500" lnSpcReduction="10000"/>
          </a:bodyPr>
          <a:lstStyle/>
          <a:p>
            <a:pPr>
              <a:lnSpc>
                <a:spcPct val="150000"/>
              </a:lnSpc>
              <a:spcBef>
                <a:spcPts val="0"/>
              </a:spcBef>
            </a:pPr>
            <a:r>
              <a:rPr lang="tr-TR" sz="3000" dirty="0">
                <a:effectLst/>
                <a:latin typeface="Comic Sans MS" panose="030F0702030302020204" pitchFamily="66" charset="0"/>
                <a:ea typeface="Times New Roman" panose="02020603050405020304" pitchFamily="18" charset="0"/>
                <a:cs typeface="Times New Roman" panose="02020603050405020304" pitchFamily="18" charset="0"/>
              </a:rPr>
              <a:t>	Lise son sınıf öğrencileri, TYT VE </a:t>
            </a:r>
            <a:r>
              <a:rPr lang="tr-TR" sz="3000" dirty="0" err="1">
                <a:effectLst/>
                <a:latin typeface="Comic Sans MS" panose="030F0702030302020204" pitchFamily="66" charset="0"/>
                <a:ea typeface="Times New Roman" panose="02020603050405020304" pitchFamily="18" charset="0"/>
                <a:cs typeface="Times New Roman" panose="02020603050405020304" pitchFamily="18" charset="0"/>
              </a:rPr>
              <a:t>AYT’ye</a:t>
            </a:r>
            <a:r>
              <a:rPr lang="tr-TR" sz="3000" dirty="0">
                <a:effectLst/>
                <a:latin typeface="Comic Sans MS" panose="030F0702030302020204" pitchFamily="66" charset="0"/>
                <a:ea typeface="Times New Roman" panose="02020603050405020304" pitchFamily="18" charset="0"/>
                <a:cs typeface="Times New Roman" panose="02020603050405020304" pitchFamily="18" charset="0"/>
              </a:rPr>
              <a:t> hazırlandıkları için günün en az 3-4 saatini evde ders çalışmaya ayırmaları gerekiyor.   Unutmayın ki bu zamanlar çok kıymetli… </a:t>
            </a:r>
            <a:endParaRPr lang="tr-TR" sz="3000" dirty="0"/>
          </a:p>
        </p:txBody>
      </p:sp>
      <p:pic>
        <p:nvPicPr>
          <p:cNvPr id="7" name="Graphic 6" descr="Kitaplar">
            <a:extLst>
              <a:ext uri="{FF2B5EF4-FFF2-40B4-BE49-F238E27FC236}">
                <a16:creationId xmlns:a16="http://schemas.microsoft.com/office/drawing/2014/main" id="{3B37A859-B537-4D7B-9CF3-AE19F937F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5426" y="1145770"/>
            <a:ext cx="3752801" cy="3752801"/>
          </a:xfrm>
          <a:prstGeom prst="rect">
            <a:avLst/>
          </a:prstGeom>
        </p:spPr>
      </p:pic>
    </p:spTree>
    <p:extLst>
      <p:ext uri="{BB962C8B-B14F-4D97-AF65-F5344CB8AC3E}">
        <p14:creationId xmlns:p14="http://schemas.microsoft.com/office/powerpoint/2010/main" val="33044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79057" y="2200234"/>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7520" y="2255022"/>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41748" y="618134"/>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62" y="659873"/>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E9A621DC-347B-4D9C-9AC1-0C937B753B9B}"/>
              </a:ext>
            </a:extLst>
          </p:cNvPr>
          <p:cNvSpPr>
            <a:spLocks noGrp="1"/>
          </p:cNvSpPr>
          <p:nvPr>
            <p:ph type="title"/>
          </p:nvPr>
        </p:nvSpPr>
        <p:spPr>
          <a:xfrm>
            <a:off x="5930567" y="1025007"/>
            <a:ext cx="4947424" cy="1364106"/>
          </a:xfrm>
        </p:spPr>
        <p:txBody>
          <a:bodyPr>
            <a:normAutofit/>
          </a:bodyPr>
          <a:lstStyle/>
          <a:p>
            <a:pPr algn="ctr">
              <a:lnSpc>
                <a:spcPct val="90000"/>
              </a:lnSpc>
            </a:pPr>
            <a:r>
              <a:rPr lang="tr-TR" sz="2600">
                <a:effectLst/>
                <a:latin typeface="Comic Sans MS" panose="030F0702030302020204" pitchFamily="66" charset="0"/>
                <a:ea typeface="Times New Roman" panose="02020603050405020304" pitchFamily="18" charset="0"/>
                <a:cs typeface="Times New Roman" panose="02020603050405020304" pitchFamily="18" charset="0"/>
              </a:rPr>
              <a:t>BELKİ ŞU DÜŞÜNCELER AKLINIZDAN GEÇİYOR OLABİLİR; </a:t>
            </a:r>
            <a:endParaRPr lang="tr-TR" sz="2600" dirty="0"/>
          </a:p>
        </p:txBody>
      </p:sp>
      <p:sp>
        <p:nvSpPr>
          <p:cNvPr id="3" name="İçerik Yer Tutucusu 2">
            <a:extLst>
              <a:ext uri="{FF2B5EF4-FFF2-40B4-BE49-F238E27FC236}">
                <a16:creationId xmlns:a16="http://schemas.microsoft.com/office/drawing/2014/main" id="{D58C3E7A-CA1D-4EB6-9939-9FB78874EA34}"/>
              </a:ext>
            </a:extLst>
          </p:cNvPr>
          <p:cNvSpPr>
            <a:spLocks noGrp="1"/>
          </p:cNvSpPr>
          <p:nvPr>
            <p:ph idx="1"/>
          </p:nvPr>
        </p:nvSpPr>
        <p:spPr>
          <a:xfrm>
            <a:off x="1464907" y="2909455"/>
            <a:ext cx="6421526" cy="2923538"/>
          </a:xfrm>
        </p:spPr>
        <p:txBody>
          <a:bodyPr anchor="ctr">
            <a:normAutofit fontScale="92500"/>
          </a:bodyPr>
          <a:lstStyle/>
          <a:p>
            <a:pPr indent="449580" algn="ctr">
              <a:lnSpc>
                <a:spcPct val="150000"/>
              </a:lnSpc>
              <a:spcBef>
                <a:spcPts val="0"/>
              </a:spcBef>
            </a:pPr>
            <a:r>
              <a:rPr lang="tr-TR" sz="1400" dirty="0">
                <a:effectLst/>
                <a:latin typeface="Comic Sans MS" panose="030F0702030302020204" pitchFamily="66" charset="0"/>
                <a:ea typeface="Times New Roman" panose="02020603050405020304" pitchFamily="18" charset="0"/>
                <a:cs typeface="Times New Roman" panose="02020603050405020304" pitchFamily="18" charset="0"/>
              </a:rPr>
              <a:t>Sınava hazırlıkta özellikle ocak, şubat ayları yaklaştıkça doğan bir düşünce var. Bu düşünceyi; ‘’ zaten olmayacak ‘’, ‘’ Bu saatten sonra ne yapabilirim ki?’’, ‘’ konularda zaten çok geriyim.’’ Gibi cümlelerden tanıyabiliriz. Bu tuzağa, bu düşüncelere sakın düşme. Önümüzde aylarca vakit var ve haziranda şuan olduğun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Bef>
                <a:spcPts val="0"/>
              </a:spcBef>
            </a:pPr>
            <a:r>
              <a:rPr lang="tr-TR" sz="1400" dirty="0">
                <a:effectLst/>
                <a:latin typeface="Comic Sans MS" panose="030F0702030302020204" pitchFamily="66" charset="0"/>
                <a:ea typeface="Times New Roman" panose="02020603050405020304" pitchFamily="18" charset="0"/>
                <a:cs typeface="Times New Roman" panose="02020603050405020304" pitchFamily="18" charset="0"/>
              </a:rPr>
              <a:t>durumdan çok farklı bir yerde olabilirsin. </a:t>
            </a:r>
            <a:r>
              <a:rPr lang="tr-TR" sz="1400" i="1"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    YETER Kİ; ÇALIŞMAK İÇİN ASLA GEÇ KALDIK DEMEYİN.  DÜZENLİ VE İSTİKRARLI ÇALIŞMAYA DEVAM EDİN…..</a:t>
            </a:r>
            <a:endParaRPr lang="tr-TR" sz="1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ctr">
              <a:lnSpc>
                <a:spcPct val="150000"/>
              </a:lnSpc>
              <a:spcBef>
                <a:spcPts val="0"/>
              </a:spcBef>
            </a:pPr>
            <a:r>
              <a:rPr lang="tr-TR" sz="1400" dirty="0">
                <a:effectLst/>
                <a:latin typeface="Comic Sans MS" panose="030F0702030302020204" pitchFamily="66" charset="0"/>
                <a:ea typeface="Times New Roman" panose="02020603050405020304" pitchFamily="18" charset="0"/>
                <a:cs typeface="Times New Roman" panose="02020603050405020304" pitchFamily="18" charset="0"/>
              </a:rPr>
              <a:t>Zamanın geri kalan kısmında ise kendinize vakit ayırabilirsiniz…</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pPr>
            <a:endParaRPr lang="tr-TR" sz="1300" dirty="0"/>
          </a:p>
        </p:txBody>
      </p:sp>
      <p:pic>
        <p:nvPicPr>
          <p:cNvPr id="4" name="Resim 3">
            <a:extLst>
              <a:ext uri="{FF2B5EF4-FFF2-40B4-BE49-F238E27FC236}">
                <a16:creationId xmlns:a16="http://schemas.microsoft.com/office/drawing/2014/main" id="{E48E7A8B-D265-40DA-A97B-50FE31E1A78F}"/>
              </a:ext>
            </a:extLst>
          </p:cNvPr>
          <p:cNvPicPr>
            <a:picLocks noChangeAspect="1"/>
          </p:cNvPicPr>
          <p:nvPr/>
        </p:nvPicPr>
        <p:blipFill>
          <a:blip r:embed="rId2"/>
          <a:stretch>
            <a:fillRect/>
          </a:stretch>
        </p:blipFill>
        <p:spPr>
          <a:xfrm>
            <a:off x="8487354" y="3415430"/>
            <a:ext cx="3586458" cy="3061531"/>
          </a:xfrm>
          <a:prstGeom prst="ellipse">
            <a:avLst/>
          </a:prstGeom>
          <a:ln>
            <a:noFill/>
          </a:ln>
          <a:effectLst>
            <a:softEdge rad="112500"/>
          </a:effectLst>
        </p:spPr>
      </p:pic>
    </p:spTree>
    <p:extLst>
      <p:ext uri="{BB962C8B-B14F-4D97-AF65-F5344CB8AC3E}">
        <p14:creationId xmlns:p14="http://schemas.microsoft.com/office/powerpoint/2010/main" val="268574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DA561CC-7DB7-4AA9-87B9-3811F39C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DC6E1D-C896-498B-889A-09B60F76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20829" y="398162"/>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BF318673-303B-45EC-8825-3315B787D0DC}"/>
              </a:ext>
            </a:extLst>
          </p:cNvPr>
          <p:cNvSpPr>
            <a:spLocks noGrp="1"/>
          </p:cNvSpPr>
          <p:nvPr>
            <p:ph type="title"/>
          </p:nvPr>
        </p:nvSpPr>
        <p:spPr>
          <a:xfrm>
            <a:off x="4267199" y="5141289"/>
            <a:ext cx="7091266" cy="1099068"/>
          </a:xfrm>
        </p:spPr>
        <p:txBody>
          <a:bodyPr anchor="ctr">
            <a:normAutofit/>
          </a:bodyPr>
          <a:lstStyle/>
          <a:p>
            <a:pPr>
              <a:lnSpc>
                <a:spcPct val="90000"/>
              </a:lnSpc>
            </a:pPr>
            <a:r>
              <a:rPr lang="tr-TR" sz="3400">
                <a:latin typeface="Comic Sans MS" panose="030F0702030302020204" pitchFamily="66" charset="0"/>
              </a:rPr>
              <a:t>TÜM ÖĞRENCİLERİMİZE İYİ TATİLLER</a:t>
            </a:r>
          </a:p>
        </p:txBody>
      </p:sp>
      <p:sp>
        <p:nvSpPr>
          <p:cNvPr id="3" name="İçerik Yer Tutucusu 2">
            <a:extLst>
              <a:ext uri="{FF2B5EF4-FFF2-40B4-BE49-F238E27FC236}">
                <a16:creationId xmlns:a16="http://schemas.microsoft.com/office/drawing/2014/main" id="{F8EAF15A-068A-47F2-89CE-60BC43745E2A}"/>
              </a:ext>
            </a:extLst>
          </p:cNvPr>
          <p:cNvSpPr>
            <a:spLocks noGrp="1"/>
          </p:cNvSpPr>
          <p:nvPr>
            <p:ph idx="1"/>
          </p:nvPr>
        </p:nvSpPr>
        <p:spPr>
          <a:xfrm>
            <a:off x="3937641" y="1080525"/>
            <a:ext cx="6199094" cy="2940906"/>
          </a:xfrm>
        </p:spPr>
        <p:txBody>
          <a:bodyPr anchor="ctr">
            <a:normAutofit/>
          </a:bodyPr>
          <a:lstStyle/>
          <a:p>
            <a:pPr algn="ctr">
              <a:spcBef>
                <a:spcPts val="0"/>
              </a:spcBef>
            </a:pPr>
            <a:r>
              <a:rPr lang="tr-TR" b="1" dirty="0">
                <a:effectLst/>
                <a:latin typeface="Comic Sans MS" panose="030F0702030302020204" pitchFamily="66" charset="0"/>
                <a:ea typeface="Times New Roman" panose="02020603050405020304" pitchFamily="18" charset="0"/>
                <a:cs typeface="Times New Roman" panose="02020603050405020304" pitchFamily="18" charset="0"/>
              </a:rPr>
              <a:t>YARIYIL TATİLİNİZİ VERİMLİ BİR ŞEKİLDE GEÇİRMENİZ DİLEĞİYLE……..</a:t>
            </a:r>
            <a:endParaRPr lang="tr-TR">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dirty="0"/>
          </a:p>
        </p:txBody>
      </p:sp>
      <p:pic>
        <p:nvPicPr>
          <p:cNvPr id="6" name="Resim 5">
            <a:extLst>
              <a:ext uri="{FF2B5EF4-FFF2-40B4-BE49-F238E27FC236}">
                <a16:creationId xmlns:a16="http://schemas.microsoft.com/office/drawing/2014/main" id="{BACE181B-9B02-4FCA-A3C4-9E04A8D45682}"/>
              </a:ext>
            </a:extLst>
          </p:cNvPr>
          <p:cNvPicPr>
            <a:picLocks noChangeAspect="1"/>
          </p:cNvPicPr>
          <p:nvPr/>
        </p:nvPicPr>
        <p:blipFill rotWithShape="1">
          <a:blip r:embed="rId2"/>
          <a:srcRect l="39038" r="-2" b="-2"/>
          <a:stretch/>
        </p:blipFill>
        <p:spPr>
          <a:xfrm>
            <a:off x="1462936" y="4222083"/>
            <a:ext cx="2196261" cy="2088302"/>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36" name="Freeform: Shape 35">
            <a:extLst>
              <a:ext uri="{FF2B5EF4-FFF2-40B4-BE49-F238E27FC236}">
                <a16:creationId xmlns:a16="http://schemas.microsoft.com/office/drawing/2014/main" id="{3AF20DFE-707C-4F5B-B34C-CD1C52A33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12689" y="444127"/>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38"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2936" y="4222084"/>
            <a:ext cx="2196260" cy="2088301"/>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90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6B26661-BC38-4F88-8147-F51947859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097BA2F-D78F-46B8-823C-CEF8613B7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4468994" y="649648"/>
            <a:ext cx="7266789" cy="5737587"/>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86" h="764135">
                <a:moveTo>
                  <a:pt x="0" y="731902"/>
                </a:moveTo>
                <a:cubicBezTo>
                  <a:pt x="133360" y="742237"/>
                  <a:pt x="234017" y="778592"/>
                  <a:pt x="373741" y="757848"/>
                </a:cubicBezTo>
                <a:cubicBezTo>
                  <a:pt x="525009" y="735390"/>
                  <a:pt x="777143" y="617807"/>
                  <a:pt x="812900" y="492088"/>
                </a:cubicBezTo>
                <a:cubicBezTo>
                  <a:pt x="848657" y="366369"/>
                  <a:pt x="839932" y="49162"/>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solidFill>
            <a:schemeClr val="bg1"/>
          </a:solidFill>
          <a:ln w="190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8ACC298-108B-4368-8AE5-D50A71E1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4435584" y="580068"/>
            <a:ext cx="7266789" cy="5737587"/>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86" h="764135">
                <a:moveTo>
                  <a:pt x="0" y="731902"/>
                </a:moveTo>
                <a:cubicBezTo>
                  <a:pt x="133360" y="742237"/>
                  <a:pt x="234017" y="778592"/>
                  <a:pt x="373741" y="757848"/>
                </a:cubicBezTo>
                <a:cubicBezTo>
                  <a:pt x="525009" y="735390"/>
                  <a:pt x="777143" y="617807"/>
                  <a:pt x="812900" y="492088"/>
                </a:cubicBezTo>
                <a:cubicBezTo>
                  <a:pt x="848657" y="366369"/>
                  <a:pt x="839932" y="49162"/>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49" name="Freeform: Shape 48">
            <a:extLst>
              <a:ext uri="{FF2B5EF4-FFF2-40B4-BE49-F238E27FC236}">
                <a16:creationId xmlns:a16="http://schemas.microsoft.com/office/drawing/2014/main" id="{D87F956A-15E5-4F50-B6F3-EFC0240E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939">
            <a:off x="515931" y="997172"/>
            <a:ext cx="5233927" cy="281792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284667 w 965396"/>
              <a:gd name="connsiteY0" fmla="*/ 704847 h 704847"/>
              <a:gd name="connsiteX1" fmla="*/ 430018 w 965396"/>
              <a:gd name="connsiteY1" fmla="*/ 616170 h 704847"/>
              <a:gd name="connsiteX2" fmla="*/ 820834 w 965396"/>
              <a:gd name="connsiteY2" fmla="*/ 527776 h 704847"/>
              <a:gd name="connsiteX3" fmla="*/ 954560 w 965396"/>
              <a:gd name="connsiteY3" fmla="*/ 236694 h 704847"/>
              <a:gd name="connsiteX4" fmla="*/ 615480 w 965396"/>
              <a:gd name="connsiteY4" fmla="*/ 8123 h 704847"/>
              <a:gd name="connsiteX5" fmla="*/ 15300 w 965396"/>
              <a:gd name="connsiteY5" fmla="*/ 226026 h 704847"/>
              <a:gd name="connsiteX6" fmla="*/ 217325 w 965396"/>
              <a:gd name="connsiteY6" fmla="*/ 630076 h 704847"/>
              <a:gd name="connsiteX7" fmla="*/ 284667 w 965396"/>
              <a:gd name="connsiteY7" fmla="*/ 704847 h 704847"/>
              <a:gd name="connsiteX0" fmla="*/ 284667 w 965565"/>
              <a:gd name="connsiteY0" fmla="*/ 696988 h 696988"/>
              <a:gd name="connsiteX1" fmla="*/ 430018 w 965565"/>
              <a:gd name="connsiteY1" fmla="*/ 608311 h 696988"/>
              <a:gd name="connsiteX2" fmla="*/ 820834 w 965565"/>
              <a:gd name="connsiteY2" fmla="*/ 519917 h 696988"/>
              <a:gd name="connsiteX3" fmla="*/ 954560 w 965565"/>
              <a:gd name="connsiteY3" fmla="*/ 228835 h 696988"/>
              <a:gd name="connsiteX4" fmla="*/ 612906 w 965565"/>
              <a:gd name="connsiteY4" fmla="*/ 9140 h 696988"/>
              <a:gd name="connsiteX5" fmla="*/ 15300 w 965565"/>
              <a:gd name="connsiteY5" fmla="*/ 218167 h 696988"/>
              <a:gd name="connsiteX6" fmla="*/ 217325 w 965565"/>
              <a:gd name="connsiteY6" fmla="*/ 622217 h 696988"/>
              <a:gd name="connsiteX7" fmla="*/ 284667 w 965565"/>
              <a:gd name="connsiteY7" fmla="*/ 696988 h 696988"/>
              <a:gd name="connsiteX0" fmla="*/ 284667 w 965565"/>
              <a:gd name="connsiteY0" fmla="*/ 688453 h 688453"/>
              <a:gd name="connsiteX1" fmla="*/ 430018 w 965565"/>
              <a:gd name="connsiteY1" fmla="*/ 599776 h 688453"/>
              <a:gd name="connsiteX2" fmla="*/ 820834 w 965565"/>
              <a:gd name="connsiteY2" fmla="*/ 511382 h 688453"/>
              <a:gd name="connsiteX3" fmla="*/ 954560 w 965565"/>
              <a:gd name="connsiteY3" fmla="*/ 220300 h 688453"/>
              <a:gd name="connsiteX4" fmla="*/ 612906 w 965565"/>
              <a:gd name="connsiteY4" fmla="*/ 605 h 688453"/>
              <a:gd name="connsiteX5" fmla="*/ 15300 w 965565"/>
              <a:gd name="connsiteY5" fmla="*/ 209632 h 688453"/>
              <a:gd name="connsiteX6" fmla="*/ 217325 w 965565"/>
              <a:gd name="connsiteY6" fmla="*/ 613682 h 688453"/>
              <a:gd name="connsiteX7" fmla="*/ 284667 w 965565"/>
              <a:gd name="connsiteY7" fmla="*/ 688453 h 688453"/>
              <a:gd name="connsiteX0" fmla="*/ 284667 w 965565"/>
              <a:gd name="connsiteY0" fmla="*/ 690861 h 690861"/>
              <a:gd name="connsiteX1" fmla="*/ 430018 w 965565"/>
              <a:gd name="connsiteY1" fmla="*/ 602184 h 690861"/>
              <a:gd name="connsiteX2" fmla="*/ 820834 w 965565"/>
              <a:gd name="connsiteY2" fmla="*/ 513790 h 690861"/>
              <a:gd name="connsiteX3" fmla="*/ 954560 w 965565"/>
              <a:gd name="connsiteY3" fmla="*/ 222708 h 690861"/>
              <a:gd name="connsiteX4" fmla="*/ 612906 w 965565"/>
              <a:gd name="connsiteY4" fmla="*/ 3013 h 690861"/>
              <a:gd name="connsiteX5" fmla="*/ 15300 w 965565"/>
              <a:gd name="connsiteY5" fmla="*/ 212040 h 690861"/>
              <a:gd name="connsiteX6" fmla="*/ 217325 w 965565"/>
              <a:gd name="connsiteY6" fmla="*/ 616090 h 690861"/>
              <a:gd name="connsiteX7" fmla="*/ 284667 w 965565"/>
              <a:gd name="connsiteY7" fmla="*/ 690861 h 690861"/>
              <a:gd name="connsiteX0" fmla="*/ 284667 w 965565"/>
              <a:gd name="connsiteY0" fmla="*/ 692730 h 692730"/>
              <a:gd name="connsiteX1" fmla="*/ 430018 w 965565"/>
              <a:gd name="connsiteY1" fmla="*/ 604053 h 692730"/>
              <a:gd name="connsiteX2" fmla="*/ 820834 w 965565"/>
              <a:gd name="connsiteY2" fmla="*/ 515659 h 692730"/>
              <a:gd name="connsiteX3" fmla="*/ 954560 w 965565"/>
              <a:gd name="connsiteY3" fmla="*/ 224577 h 692730"/>
              <a:gd name="connsiteX4" fmla="*/ 612906 w 965565"/>
              <a:gd name="connsiteY4" fmla="*/ 4882 h 692730"/>
              <a:gd name="connsiteX5" fmla="*/ 15300 w 965565"/>
              <a:gd name="connsiteY5" fmla="*/ 213909 h 692730"/>
              <a:gd name="connsiteX6" fmla="*/ 217325 w 965565"/>
              <a:gd name="connsiteY6" fmla="*/ 617959 h 692730"/>
              <a:gd name="connsiteX7" fmla="*/ 284667 w 965565"/>
              <a:gd name="connsiteY7" fmla="*/ 692730 h 692730"/>
              <a:gd name="connsiteX0" fmla="*/ 284667 w 965565"/>
              <a:gd name="connsiteY0" fmla="*/ 698077 h 698077"/>
              <a:gd name="connsiteX1" fmla="*/ 430018 w 965565"/>
              <a:gd name="connsiteY1" fmla="*/ 609400 h 698077"/>
              <a:gd name="connsiteX2" fmla="*/ 820834 w 965565"/>
              <a:gd name="connsiteY2" fmla="*/ 521006 h 698077"/>
              <a:gd name="connsiteX3" fmla="*/ 954560 w 965565"/>
              <a:gd name="connsiteY3" fmla="*/ 229924 h 698077"/>
              <a:gd name="connsiteX4" fmla="*/ 612906 w 965565"/>
              <a:gd name="connsiteY4" fmla="*/ 10229 h 698077"/>
              <a:gd name="connsiteX5" fmla="*/ 15300 w 965565"/>
              <a:gd name="connsiteY5" fmla="*/ 219256 h 698077"/>
              <a:gd name="connsiteX6" fmla="*/ 217325 w 965565"/>
              <a:gd name="connsiteY6" fmla="*/ 623306 h 698077"/>
              <a:gd name="connsiteX7" fmla="*/ 284667 w 965565"/>
              <a:gd name="connsiteY7" fmla="*/ 698077 h 698077"/>
              <a:gd name="connsiteX0" fmla="*/ 284667 w 965565"/>
              <a:gd name="connsiteY0" fmla="*/ 701303 h 701303"/>
              <a:gd name="connsiteX1" fmla="*/ 430018 w 965565"/>
              <a:gd name="connsiteY1" fmla="*/ 612626 h 701303"/>
              <a:gd name="connsiteX2" fmla="*/ 820834 w 965565"/>
              <a:gd name="connsiteY2" fmla="*/ 524232 h 701303"/>
              <a:gd name="connsiteX3" fmla="*/ 954560 w 965565"/>
              <a:gd name="connsiteY3" fmla="*/ 233150 h 701303"/>
              <a:gd name="connsiteX4" fmla="*/ 612906 w 965565"/>
              <a:gd name="connsiteY4" fmla="*/ 13455 h 701303"/>
              <a:gd name="connsiteX5" fmla="*/ 15300 w 965565"/>
              <a:gd name="connsiteY5" fmla="*/ 222482 h 701303"/>
              <a:gd name="connsiteX6" fmla="*/ 217325 w 965565"/>
              <a:gd name="connsiteY6" fmla="*/ 626532 h 701303"/>
              <a:gd name="connsiteX7" fmla="*/ 284667 w 965565"/>
              <a:gd name="connsiteY7" fmla="*/ 701303 h 7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565" h="701303">
                <a:moveTo>
                  <a:pt x="284667" y="701303"/>
                </a:moveTo>
                <a:cubicBezTo>
                  <a:pt x="313242" y="662251"/>
                  <a:pt x="340657" y="642138"/>
                  <a:pt x="430018" y="612626"/>
                </a:cubicBezTo>
                <a:cubicBezTo>
                  <a:pt x="519379" y="583114"/>
                  <a:pt x="700342" y="609005"/>
                  <a:pt x="820834" y="524232"/>
                </a:cubicBezTo>
                <a:cubicBezTo>
                  <a:pt x="941325" y="439460"/>
                  <a:pt x="989215" y="318279"/>
                  <a:pt x="954560" y="233150"/>
                </a:cubicBezTo>
                <a:cubicBezTo>
                  <a:pt x="919905" y="148021"/>
                  <a:pt x="833587" y="34759"/>
                  <a:pt x="612906" y="13455"/>
                </a:cubicBezTo>
                <a:cubicBezTo>
                  <a:pt x="392225" y="-7849"/>
                  <a:pt x="106946" y="-37883"/>
                  <a:pt x="15300" y="222482"/>
                </a:cubicBezTo>
                <a:cubicBezTo>
                  <a:pt x="-20133" y="385550"/>
                  <a:pt x="-9465" y="552142"/>
                  <a:pt x="217325" y="626532"/>
                </a:cubicBezTo>
                <a:cubicBezTo>
                  <a:pt x="270475" y="644534"/>
                  <a:pt x="284667" y="701303"/>
                  <a:pt x="284667" y="701303"/>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0464F6F7-C6D1-4C72-AF4C-DEBF48ABA483}"/>
              </a:ext>
            </a:extLst>
          </p:cNvPr>
          <p:cNvSpPr>
            <a:spLocks noGrp="1"/>
          </p:cNvSpPr>
          <p:nvPr>
            <p:ph type="title"/>
          </p:nvPr>
        </p:nvSpPr>
        <p:spPr>
          <a:xfrm>
            <a:off x="748145" y="1421606"/>
            <a:ext cx="4602524" cy="1783966"/>
          </a:xfrm>
        </p:spPr>
        <p:txBody>
          <a:bodyPr>
            <a:normAutofit/>
          </a:bodyPr>
          <a:lstStyle/>
          <a:p>
            <a:pPr algn="ctr"/>
            <a:r>
              <a:rPr lang="tr-TR" b="1">
                <a:effectLst/>
                <a:latin typeface="Comic Sans MS" panose="030F0702030302020204" pitchFamily="66" charset="0"/>
                <a:ea typeface="Calibri" panose="020F0502020204030204" pitchFamily="34" charset="0"/>
                <a:cs typeface="Times New Roman" panose="02020603050405020304" pitchFamily="18" charset="0"/>
              </a:rPr>
              <a:t>PLAN YAPIN </a:t>
            </a:r>
            <a:br>
              <a:rPr lang="tr-TR">
                <a:effectLst/>
                <a:latin typeface="Calibri" panose="020F0502020204030204" pitchFamily="34" charset="0"/>
                <a:ea typeface="Calibri" panose="020F0502020204030204" pitchFamily="34" charset="0"/>
                <a:cs typeface="Times New Roman" panose="02020603050405020304" pitchFamily="18" charset="0"/>
              </a:rPr>
            </a:br>
            <a:endParaRPr lang="tr-TR"/>
          </a:p>
        </p:txBody>
      </p:sp>
      <p:sp>
        <p:nvSpPr>
          <p:cNvPr id="51" name="Freeform: Shape 50">
            <a:extLst>
              <a:ext uri="{FF2B5EF4-FFF2-40B4-BE49-F238E27FC236}">
                <a16:creationId xmlns:a16="http://schemas.microsoft.com/office/drawing/2014/main" id="{BD3862F6-F725-4967-A88E-DF1AA45F6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939">
            <a:off x="521822" y="1067572"/>
            <a:ext cx="5233927" cy="281792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284667 w 965396"/>
              <a:gd name="connsiteY0" fmla="*/ 704847 h 704847"/>
              <a:gd name="connsiteX1" fmla="*/ 430018 w 965396"/>
              <a:gd name="connsiteY1" fmla="*/ 616170 h 704847"/>
              <a:gd name="connsiteX2" fmla="*/ 820834 w 965396"/>
              <a:gd name="connsiteY2" fmla="*/ 527776 h 704847"/>
              <a:gd name="connsiteX3" fmla="*/ 954560 w 965396"/>
              <a:gd name="connsiteY3" fmla="*/ 236694 h 704847"/>
              <a:gd name="connsiteX4" fmla="*/ 615480 w 965396"/>
              <a:gd name="connsiteY4" fmla="*/ 8123 h 704847"/>
              <a:gd name="connsiteX5" fmla="*/ 15300 w 965396"/>
              <a:gd name="connsiteY5" fmla="*/ 226026 h 704847"/>
              <a:gd name="connsiteX6" fmla="*/ 217325 w 965396"/>
              <a:gd name="connsiteY6" fmla="*/ 630076 h 704847"/>
              <a:gd name="connsiteX7" fmla="*/ 284667 w 965396"/>
              <a:gd name="connsiteY7" fmla="*/ 704847 h 704847"/>
              <a:gd name="connsiteX0" fmla="*/ 284667 w 965565"/>
              <a:gd name="connsiteY0" fmla="*/ 696988 h 696988"/>
              <a:gd name="connsiteX1" fmla="*/ 430018 w 965565"/>
              <a:gd name="connsiteY1" fmla="*/ 608311 h 696988"/>
              <a:gd name="connsiteX2" fmla="*/ 820834 w 965565"/>
              <a:gd name="connsiteY2" fmla="*/ 519917 h 696988"/>
              <a:gd name="connsiteX3" fmla="*/ 954560 w 965565"/>
              <a:gd name="connsiteY3" fmla="*/ 228835 h 696988"/>
              <a:gd name="connsiteX4" fmla="*/ 612906 w 965565"/>
              <a:gd name="connsiteY4" fmla="*/ 9140 h 696988"/>
              <a:gd name="connsiteX5" fmla="*/ 15300 w 965565"/>
              <a:gd name="connsiteY5" fmla="*/ 218167 h 696988"/>
              <a:gd name="connsiteX6" fmla="*/ 217325 w 965565"/>
              <a:gd name="connsiteY6" fmla="*/ 622217 h 696988"/>
              <a:gd name="connsiteX7" fmla="*/ 284667 w 965565"/>
              <a:gd name="connsiteY7" fmla="*/ 696988 h 696988"/>
              <a:gd name="connsiteX0" fmla="*/ 284667 w 965565"/>
              <a:gd name="connsiteY0" fmla="*/ 688453 h 688453"/>
              <a:gd name="connsiteX1" fmla="*/ 430018 w 965565"/>
              <a:gd name="connsiteY1" fmla="*/ 599776 h 688453"/>
              <a:gd name="connsiteX2" fmla="*/ 820834 w 965565"/>
              <a:gd name="connsiteY2" fmla="*/ 511382 h 688453"/>
              <a:gd name="connsiteX3" fmla="*/ 954560 w 965565"/>
              <a:gd name="connsiteY3" fmla="*/ 220300 h 688453"/>
              <a:gd name="connsiteX4" fmla="*/ 612906 w 965565"/>
              <a:gd name="connsiteY4" fmla="*/ 605 h 688453"/>
              <a:gd name="connsiteX5" fmla="*/ 15300 w 965565"/>
              <a:gd name="connsiteY5" fmla="*/ 209632 h 688453"/>
              <a:gd name="connsiteX6" fmla="*/ 217325 w 965565"/>
              <a:gd name="connsiteY6" fmla="*/ 613682 h 688453"/>
              <a:gd name="connsiteX7" fmla="*/ 284667 w 965565"/>
              <a:gd name="connsiteY7" fmla="*/ 688453 h 688453"/>
              <a:gd name="connsiteX0" fmla="*/ 284667 w 965565"/>
              <a:gd name="connsiteY0" fmla="*/ 690861 h 690861"/>
              <a:gd name="connsiteX1" fmla="*/ 430018 w 965565"/>
              <a:gd name="connsiteY1" fmla="*/ 602184 h 690861"/>
              <a:gd name="connsiteX2" fmla="*/ 820834 w 965565"/>
              <a:gd name="connsiteY2" fmla="*/ 513790 h 690861"/>
              <a:gd name="connsiteX3" fmla="*/ 954560 w 965565"/>
              <a:gd name="connsiteY3" fmla="*/ 222708 h 690861"/>
              <a:gd name="connsiteX4" fmla="*/ 612906 w 965565"/>
              <a:gd name="connsiteY4" fmla="*/ 3013 h 690861"/>
              <a:gd name="connsiteX5" fmla="*/ 15300 w 965565"/>
              <a:gd name="connsiteY5" fmla="*/ 212040 h 690861"/>
              <a:gd name="connsiteX6" fmla="*/ 217325 w 965565"/>
              <a:gd name="connsiteY6" fmla="*/ 616090 h 690861"/>
              <a:gd name="connsiteX7" fmla="*/ 284667 w 965565"/>
              <a:gd name="connsiteY7" fmla="*/ 690861 h 690861"/>
              <a:gd name="connsiteX0" fmla="*/ 284667 w 965565"/>
              <a:gd name="connsiteY0" fmla="*/ 692730 h 692730"/>
              <a:gd name="connsiteX1" fmla="*/ 430018 w 965565"/>
              <a:gd name="connsiteY1" fmla="*/ 604053 h 692730"/>
              <a:gd name="connsiteX2" fmla="*/ 820834 w 965565"/>
              <a:gd name="connsiteY2" fmla="*/ 515659 h 692730"/>
              <a:gd name="connsiteX3" fmla="*/ 954560 w 965565"/>
              <a:gd name="connsiteY3" fmla="*/ 224577 h 692730"/>
              <a:gd name="connsiteX4" fmla="*/ 612906 w 965565"/>
              <a:gd name="connsiteY4" fmla="*/ 4882 h 692730"/>
              <a:gd name="connsiteX5" fmla="*/ 15300 w 965565"/>
              <a:gd name="connsiteY5" fmla="*/ 213909 h 692730"/>
              <a:gd name="connsiteX6" fmla="*/ 217325 w 965565"/>
              <a:gd name="connsiteY6" fmla="*/ 617959 h 692730"/>
              <a:gd name="connsiteX7" fmla="*/ 284667 w 965565"/>
              <a:gd name="connsiteY7" fmla="*/ 692730 h 692730"/>
              <a:gd name="connsiteX0" fmla="*/ 284667 w 965565"/>
              <a:gd name="connsiteY0" fmla="*/ 698077 h 698077"/>
              <a:gd name="connsiteX1" fmla="*/ 430018 w 965565"/>
              <a:gd name="connsiteY1" fmla="*/ 609400 h 698077"/>
              <a:gd name="connsiteX2" fmla="*/ 820834 w 965565"/>
              <a:gd name="connsiteY2" fmla="*/ 521006 h 698077"/>
              <a:gd name="connsiteX3" fmla="*/ 954560 w 965565"/>
              <a:gd name="connsiteY3" fmla="*/ 229924 h 698077"/>
              <a:gd name="connsiteX4" fmla="*/ 612906 w 965565"/>
              <a:gd name="connsiteY4" fmla="*/ 10229 h 698077"/>
              <a:gd name="connsiteX5" fmla="*/ 15300 w 965565"/>
              <a:gd name="connsiteY5" fmla="*/ 219256 h 698077"/>
              <a:gd name="connsiteX6" fmla="*/ 217325 w 965565"/>
              <a:gd name="connsiteY6" fmla="*/ 623306 h 698077"/>
              <a:gd name="connsiteX7" fmla="*/ 284667 w 965565"/>
              <a:gd name="connsiteY7" fmla="*/ 698077 h 698077"/>
              <a:gd name="connsiteX0" fmla="*/ 284667 w 965565"/>
              <a:gd name="connsiteY0" fmla="*/ 701303 h 701303"/>
              <a:gd name="connsiteX1" fmla="*/ 430018 w 965565"/>
              <a:gd name="connsiteY1" fmla="*/ 612626 h 701303"/>
              <a:gd name="connsiteX2" fmla="*/ 820834 w 965565"/>
              <a:gd name="connsiteY2" fmla="*/ 524232 h 701303"/>
              <a:gd name="connsiteX3" fmla="*/ 954560 w 965565"/>
              <a:gd name="connsiteY3" fmla="*/ 233150 h 701303"/>
              <a:gd name="connsiteX4" fmla="*/ 612906 w 965565"/>
              <a:gd name="connsiteY4" fmla="*/ 13455 h 701303"/>
              <a:gd name="connsiteX5" fmla="*/ 15300 w 965565"/>
              <a:gd name="connsiteY5" fmla="*/ 222482 h 701303"/>
              <a:gd name="connsiteX6" fmla="*/ 217325 w 965565"/>
              <a:gd name="connsiteY6" fmla="*/ 626532 h 701303"/>
              <a:gd name="connsiteX7" fmla="*/ 284667 w 965565"/>
              <a:gd name="connsiteY7" fmla="*/ 701303 h 7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565" h="701303">
                <a:moveTo>
                  <a:pt x="284667" y="701303"/>
                </a:moveTo>
                <a:cubicBezTo>
                  <a:pt x="313242" y="662251"/>
                  <a:pt x="340657" y="642138"/>
                  <a:pt x="430018" y="612626"/>
                </a:cubicBezTo>
                <a:cubicBezTo>
                  <a:pt x="519379" y="583114"/>
                  <a:pt x="700342" y="609005"/>
                  <a:pt x="820834" y="524232"/>
                </a:cubicBezTo>
                <a:cubicBezTo>
                  <a:pt x="941325" y="439460"/>
                  <a:pt x="989215" y="318279"/>
                  <a:pt x="954560" y="233150"/>
                </a:cubicBezTo>
                <a:cubicBezTo>
                  <a:pt x="919905" y="148021"/>
                  <a:pt x="833587" y="34759"/>
                  <a:pt x="612906" y="13455"/>
                </a:cubicBezTo>
                <a:cubicBezTo>
                  <a:pt x="392225" y="-7849"/>
                  <a:pt x="106946" y="-37883"/>
                  <a:pt x="15300" y="222482"/>
                </a:cubicBezTo>
                <a:cubicBezTo>
                  <a:pt x="-20133" y="385550"/>
                  <a:pt x="-9465" y="552142"/>
                  <a:pt x="217325" y="626532"/>
                </a:cubicBezTo>
                <a:cubicBezTo>
                  <a:pt x="270475" y="644534"/>
                  <a:pt x="284667" y="701303"/>
                  <a:pt x="284667" y="701303"/>
                </a:cubicBezTo>
                <a:close/>
              </a:path>
            </a:pathLst>
          </a:custGeom>
          <a:noFill/>
          <a:ln w="19050" cap="flat">
            <a:solidFill>
              <a:schemeClr val="tx1"/>
            </a:solidFill>
            <a:prstDash val="solid"/>
            <a:miter/>
          </a:ln>
        </p:spPr>
        <p:txBody>
          <a:bodyPr rtlCol="0" anchor="ctr"/>
          <a:lstStyle/>
          <a:p>
            <a:endParaRPr lang="en-US"/>
          </a:p>
        </p:txBody>
      </p:sp>
      <p:pic>
        <p:nvPicPr>
          <p:cNvPr id="4" name="Resim 3" descr="küçük resim içeren bir resim&#10;&#10;Açıklama otomatik olarak oluşturuldu">
            <a:extLst>
              <a:ext uri="{FF2B5EF4-FFF2-40B4-BE49-F238E27FC236}">
                <a16:creationId xmlns:a16="http://schemas.microsoft.com/office/drawing/2014/main" id="{3B753F09-2A08-4968-B45E-592D82391A4A}"/>
              </a:ext>
            </a:extLst>
          </p:cNvPr>
          <p:cNvPicPr>
            <a:picLocks noChangeAspect="1"/>
          </p:cNvPicPr>
          <p:nvPr/>
        </p:nvPicPr>
        <p:blipFill rotWithShape="1">
          <a:blip r:embed="rId2"/>
          <a:srcRect l="17599" r="17960" b="2"/>
          <a:stretch/>
        </p:blipFill>
        <p:spPr>
          <a:xfrm>
            <a:off x="1737075" y="4067515"/>
            <a:ext cx="2123642" cy="1984075"/>
          </a:xfrm>
          <a:custGeom>
            <a:avLst/>
            <a:gdLst/>
            <a:ahLst/>
            <a:cxnLst/>
            <a:rect l="l" t="t" r="r" b="b"/>
            <a:pathLst>
              <a:path w="2306958" h="2155344">
                <a:moveTo>
                  <a:pt x="1234085" y="115"/>
                </a:moveTo>
                <a:cubicBezTo>
                  <a:pt x="1786461" y="-7159"/>
                  <a:pt x="2133902" y="331964"/>
                  <a:pt x="2256434" y="799252"/>
                </a:cubicBezTo>
                <a:cubicBezTo>
                  <a:pt x="2498114" y="1720928"/>
                  <a:pt x="1813698" y="2016726"/>
                  <a:pt x="1451936" y="2123161"/>
                </a:cubicBezTo>
                <a:cubicBezTo>
                  <a:pt x="1090174" y="2229596"/>
                  <a:pt x="295335" y="2089577"/>
                  <a:pt x="85863" y="1437863"/>
                </a:cubicBezTo>
                <a:cubicBezTo>
                  <a:pt x="-123610" y="786148"/>
                  <a:pt x="24223" y="283199"/>
                  <a:pt x="819174" y="63174"/>
                </a:cubicBezTo>
                <a:cubicBezTo>
                  <a:pt x="968228" y="21919"/>
                  <a:pt x="1106613" y="1793"/>
                  <a:pt x="1234085" y="115"/>
                </a:cubicBezTo>
                <a:close/>
              </a:path>
            </a:pathLst>
          </a:custGeom>
        </p:spPr>
      </p:pic>
      <p:sp>
        <p:nvSpPr>
          <p:cNvPr id="53" name="Oval 5">
            <a:extLst>
              <a:ext uri="{FF2B5EF4-FFF2-40B4-BE49-F238E27FC236}">
                <a16:creationId xmlns:a16="http://schemas.microsoft.com/office/drawing/2014/main" id="{6A539413-A961-420D-9A07-1B1B7ECB6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18407">
            <a:off x="1769566" y="4068331"/>
            <a:ext cx="2084933" cy="1982445"/>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A796631-45CF-496A-8795-6DC69E1823E1}"/>
              </a:ext>
            </a:extLst>
          </p:cNvPr>
          <p:cNvSpPr>
            <a:spLocks noGrp="1"/>
          </p:cNvSpPr>
          <p:nvPr>
            <p:ph idx="1"/>
          </p:nvPr>
        </p:nvSpPr>
        <p:spPr>
          <a:xfrm>
            <a:off x="5818554" y="1274618"/>
            <a:ext cx="5625300" cy="4216877"/>
          </a:xfrm>
        </p:spPr>
        <p:txBody>
          <a:bodyPr anchor="ctr">
            <a:normAutofit fontScale="92500" lnSpcReduction="20000"/>
          </a:bodyPr>
          <a:lstStyle/>
          <a:p>
            <a:pPr>
              <a:lnSpc>
                <a:spcPct val="150000"/>
              </a:lnSpc>
              <a:spcBef>
                <a:spcPts val="0"/>
              </a:spcBef>
            </a:pPr>
            <a:r>
              <a:rPr lang="tr-TR" sz="3000" dirty="0">
                <a:effectLst/>
                <a:latin typeface="Comic Sans MS" panose="030F0702030302020204" pitchFamily="66" charset="0"/>
                <a:ea typeface="Calibri" panose="020F0502020204030204" pitchFamily="34" charset="0"/>
                <a:cs typeface="Times New Roman" panose="02020603050405020304" pitchFamily="18" charset="0"/>
              </a:rPr>
              <a:t>Öncelikle kendinize bir tatil planı hazırlayın. Tatilde neler yapacaksınız bir düşünün. Neyi ne zaman ne kadar yapacaksınız? Planlayın ve tatilinizi sonuna kadar değerlendirin. </a:t>
            </a:r>
            <a:endParaRPr lang="tr-TR" sz="3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sz="3000" dirty="0"/>
          </a:p>
        </p:txBody>
      </p:sp>
    </p:spTree>
    <p:extLst>
      <p:ext uri="{BB962C8B-B14F-4D97-AF65-F5344CB8AC3E}">
        <p14:creationId xmlns:p14="http://schemas.microsoft.com/office/powerpoint/2010/main" val="307954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ş bir sınıftaki sandalyeler">
            <a:extLst>
              <a:ext uri="{FF2B5EF4-FFF2-40B4-BE49-F238E27FC236}">
                <a16:creationId xmlns:a16="http://schemas.microsoft.com/office/drawing/2014/main" id="{BCE2E669-ED22-4F8C-B3BB-90B971A379DA}"/>
              </a:ext>
            </a:extLst>
          </p:cNvPr>
          <p:cNvPicPr>
            <a:picLocks noChangeAspect="1"/>
          </p:cNvPicPr>
          <p:nvPr/>
        </p:nvPicPr>
        <p:blipFill rotWithShape="1">
          <a:blip r:embed="rId2"/>
          <a:srcRect t="13674" b="11326"/>
          <a:stretch/>
        </p:blipFill>
        <p:spPr>
          <a:xfrm>
            <a:off x="19" y="-93296"/>
            <a:ext cx="12191981" cy="6857990"/>
          </a:xfrm>
          <a:prstGeom prst="rect">
            <a:avLst/>
          </a:prstGeom>
        </p:spPr>
      </p:pic>
      <p:sp>
        <p:nvSpPr>
          <p:cNvPr id="39" name="Freeform: Shape 38">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074D92CF-7EBE-4CF5-A569-4B78EAE7B125}"/>
              </a:ext>
            </a:extLst>
          </p:cNvPr>
          <p:cNvSpPr>
            <a:spLocks noGrp="1"/>
          </p:cNvSpPr>
          <p:nvPr>
            <p:ph type="title"/>
          </p:nvPr>
        </p:nvSpPr>
        <p:spPr>
          <a:xfrm>
            <a:off x="4272282" y="860609"/>
            <a:ext cx="4621687" cy="1258293"/>
          </a:xfrm>
        </p:spPr>
        <p:txBody>
          <a:bodyPr>
            <a:normAutofit/>
          </a:bodyPr>
          <a:lstStyle/>
          <a:p>
            <a:pPr algn="ctr">
              <a:lnSpc>
                <a:spcPct val="150000"/>
              </a:lnSpc>
            </a:pPr>
            <a:r>
              <a:rPr lang="tr-TR" sz="2400" dirty="0">
                <a:latin typeface="Comic Sans MS" panose="030F0702030302020204" pitchFamily="66" charset="0"/>
              </a:rPr>
              <a:t>DERS ÇALIŞMAYI BIRAKMAYIN…</a:t>
            </a:r>
          </a:p>
        </p:txBody>
      </p:sp>
      <p:sp>
        <p:nvSpPr>
          <p:cNvPr id="3" name="İçerik Yer Tutucusu 2">
            <a:extLst>
              <a:ext uri="{FF2B5EF4-FFF2-40B4-BE49-F238E27FC236}">
                <a16:creationId xmlns:a16="http://schemas.microsoft.com/office/drawing/2014/main" id="{C4E8574A-D707-4361-BCA5-654AA9ACAABD}"/>
              </a:ext>
            </a:extLst>
          </p:cNvPr>
          <p:cNvSpPr>
            <a:spLocks noGrp="1"/>
          </p:cNvSpPr>
          <p:nvPr>
            <p:ph idx="1"/>
          </p:nvPr>
        </p:nvSpPr>
        <p:spPr>
          <a:xfrm>
            <a:off x="6964218" y="2499322"/>
            <a:ext cx="4987637" cy="3267518"/>
          </a:xfrm>
        </p:spPr>
        <p:txBody>
          <a:bodyPr anchor="ctr">
            <a:normAutofit fontScale="92500" lnSpcReduction="20000"/>
          </a:bodyPr>
          <a:lstStyle/>
          <a:p>
            <a:pPr algn="ctr">
              <a:lnSpc>
                <a:spcPct val="150000"/>
              </a:lnSpc>
              <a:spcBef>
                <a:spcPts val="0"/>
              </a:spcBef>
            </a:pPr>
            <a:r>
              <a:rPr lang="tr-TR" sz="1800" dirty="0">
                <a:effectLst/>
                <a:latin typeface="Comic Sans MS" panose="030F0702030302020204" pitchFamily="66" charset="0"/>
                <a:ea typeface="Calibri" panose="020F0502020204030204" pitchFamily="34" charset="0"/>
                <a:cs typeface="Times New Roman" panose="02020603050405020304" pitchFamily="18" charset="0"/>
              </a:rPr>
              <a:t>İlk dönem okulda gördüğünüz konulardan eksiklerinizi belirleyip o konulara yoğunlaşın. Yoğunlaşın derken yoğun bir ders çalışmadan bahsetmiyoruz korkmayın. Sizi fazla sıkmayacak kadar az, fakat size faydası dokunacak kadar da çok. Bunu siz belirleyebilirsiniz. </a:t>
            </a:r>
            <a:r>
              <a:rPr lang="tr-TR" sz="1800"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Ancak hiç ders çalışmadan bir tatil geçirmeyi düşünmek çok yanlıştır.</a:t>
            </a:r>
            <a:endParaRPr lang="tr-TR"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pPr>
            <a:endParaRPr lang="tr-TR" sz="1800" dirty="0"/>
          </a:p>
        </p:txBody>
      </p:sp>
    </p:spTree>
    <p:extLst>
      <p:ext uri="{BB962C8B-B14F-4D97-AF65-F5344CB8AC3E}">
        <p14:creationId xmlns:p14="http://schemas.microsoft.com/office/powerpoint/2010/main" val="130473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A561CC-7DB7-4AA9-87B9-3811F39C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5DC6E1D-C896-498B-889A-09B60F76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20829" y="398162"/>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AAB76B05-F5D4-499D-AFA9-73AB514546FC}"/>
              </a:ext>
            </a:extLst>
          </p:cNvPr>
          <p:cNvSpPr>
            <a:spLocks noGrp="1"/>
          </p:cNvSpPr>
          <p:nvPr>
            <p:ph type="title"/>
          </p:nvPr>
        </p:nvSpPr>
        <p:spPr>
          <a:xfrm>
            <a:off x="4267199" y="5141289"/>
            <a:ext cx="7091266" cy="1099068"/>
          </a:xfrm>
        </p:spPr>
        <p:txBody>
          <a:bodyPr anchor="ctr">
            <a:normAutofit/>
          </a:bodyPr>
          <a:lstStyle/>
          <a:p>
            <a:pPr>
              <a:lnSpc>
                <a:spcPct val="90000"/>
              </a:lnSpc>
            </a:pPr>
            <a:r>
              <a:rPr lang="tr-TR" sz="3000" dirty="0">
                <a:effectLst/>
                <a:latin typeface="Comic Sans MS" panose="030F0702030302020204" pitchFamily="66" charset="0"/>
                <a:ea typeface="Calibri" panose="020F0502020204030204" pitchFamily="34" charset="0"/>
                <a:cs typeface="Times New Roman" panose="02020603050405020304" pitchFamily="18" charset="0"/>
              </a:rPr>
              <a:t>Her öğrenci kendi durumuna göre bir çalışma strateji belirlemelidir. </a:t>
            </a:r>
            <a:endParaRPr lang="tr-TR" sz="3000" dirty="0"/>
          </a:p>
        </p:txBody>
      </p:sp>
      <p:sp>
        <p:nvSpPr>
          <p:cNvPr id="3" name="İçerik Yer Tutucusu 2">
            <a:extLst>
              <a:ext uri="{FF2B5EF4-FFF2-40B4-BE49-F238E27FC236}">
                <a16:creationId xmlns:a16="http://schemas.microsoft.com/office/drawing/2014/main" id="{84D0186B-3FFB-4293-BD15-B35DCA2D8F7C}"/>
              </a:ext>
            </a:extLst>
          </p:cNvPr>
          <p:cNvSpPr>
            <a:spLocks noGrp="1"/>
          </p:cNvSpPr>
          <p:nvPr>
            <p:ph idx="1"/>
          </p:nvPr>
        </p:nvSpPr>
        <p:spPr>
          <a:xfrm>
            <a:off x="3214255" y="1080525"/>
            <a:ext cx="6922480" cy="2940906"/>
          </a:xfrm>
        </p:spPr>
        <p:txBody>
          <a:bodyPr anchor="ctr">
            <a:normAutofit fontScale="70000" lnSpcReduction="20000"/>
          </a:bodyPr>
          <a:lstStyle/>
          <a:p>
            <a:pPr>
              <a:lnSpc>
                <a:spcPct val="150000"/>
              </a:lnSpc>
              <a:spcBef>
                <a:spcPts val="0"/>
              </a:spcBef>
            </a:pPr>
            <a:r>
              <a:rPr lang="tr-TR" sz="2200" b="0" dirty="0">
                <a:effectLst/>
                <a:latin typeface="Comic Sans MS" panose="030F0702030302020204" pitchFamily="66" charset="0"/>
                <a:ea typeface="Calibri" panose="020F0502020204030204" pitchFamily="34" charset="0"/>
                <a:cs typeface="Times New Roman" panose="02020603050405020304" pitchFamily="18" charset="0"/>
              </a:rPr>
              <a:t>	</a:t>
            </a:r>
            <a:r>
              <a:rPr lang="tr-TR" sz="2600" b="0" dirty="0">
                <a:effectLst/>
                <a:latin typeface="Comic Sans MS" panose="030F0702030302020204" pitchFamily="66" charset="0"/>
                <a:ea typeface="Calibri" panose="020F0502020204030204" pitchFamily="34" charset="0"/>
                <a:cs typeface="Times New Roman" panose="02020603050405020304" pitchFamily="18" charset="0"/>
              </a:rPr>
              <a:t>Günün, haftanın ve yarıyıl tatilinin sonunda ulaşılması düşünülen yeni hedefler belirlenmelidir. Bu hedefler öğrencinin çalışma isteğini kamçılayacak nitelikte olmalıdır</a:t>
            </a:r>
            <a:r>
              <a:rPr lang="tr-TR" sz="26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50000"/>
              </a:lnSpc>
              <a:spcBef>
                <a:spcPts val="0"/>
              </a:spcBef>
            </a:pPr>
            <a:r>
              <a:rPr lang="tr-TR" sz="2600"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	Bu dönem içinde uygulanabilecek 4 temel strateji vardır. Her öğrenci kendi durumunu gözden geçirip, kendine göre bu uygulamalardan birini yapmalıdır. </a:t>
            </a:r>
            <a:endParaRPr lang="tr-TR" sz="2600" i="1" dirty="0">
              <a:solidFill>
                <a:srgbClr val="FF0000"/>
              </a:solidFill>
            </a:endParaRPr>
          </a:p>
        </p:txBody>
      </p:sp>
      <p:pic>
        <p:nvPicPr>
          <p:cNvPr id="5" name="Picture 4" descr="Tek bir kırmızı parçası olan beyaz bulmaca">
            <a:extLst>
              <a:ext uri="{FF2B5EF4-FFF2-40B4-BE49-F238E27FC236}">
                <a16:creationId xmlns:a16="http://schemas.microsoft.com/office/drawing/2014/main" id="{EC952D6A-B38B-4665-A3EB-3B7E95F6F9C2}"/>
              </a:ext>
            </a:extLst>
          </p:cNvPr>
          <p:cNvPicPr>
            <a:picLocks noChangeAspect="1"/>
          </p:cNvPicPr>
          <p:nvPr/>
        </p:nvPicPr>
        <p:blipFill rotWithShape="1">
          <a:blip r:embed="rId2"/>
          <a:srcRect l="21204" r="19636" b="-4"/>
          <a:stretch/>
        </p:blipFill>
        <p:spPr>
          <a:xfrm>
            <a:off x="1462936" y="4222083"/>
            <a:ext cx="2196261" cy="2088302"/>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26" name="Freeform: Shape 25">
            <a:extLst>
              <a:ext uri="{FF2B5EF4-FFF2-40B4-BE49-F238E27FC236}">
                <a16:creationId xmlns:a16="http://schemas.microsoft.com/office/drawing/2014/main" id="{3AF20DFE-707C-4F5B-B34C-CD1C52A33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12689" y="444127"/>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28"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2936" y="4222084"/>
            <a:ext cx="2196260" cy="2088301"/>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31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A561CC-7DB7-4AA9-87B9-3811F39C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DC6E1D-C896-498B-889A-09B60F76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20829" y="398162"/>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A04EF006-3EED-4ADC-93C6-4B7D8F8142A4}"/>
              </a:ext>
            </a:extLst>
          </p:cNvPr>
          <p:cNvSpPr>
            <a:spLocks noGrp="1"/>
          </p:cNvSpPr>
          <p:nvPr>
            <p:ph type="title"/>
          </p:nvPr>
        </p:nvSpPr>
        <p:spPr>
          <a:xfrm>
            <a:off x="4267199" y="5141289"/>
            <a:ext cx="7091266" cy="1099068"/>
          </a:xfrm>
        </p:spPr>
        <p:txBody>
          <a:bodyPr anchor="ctr">
            <a:normAutofit/>
          </a:bodyPr>
          <a:lstStyle/>
          <a:p>
            <a:r>
              <a:rPr lang="tr-TR" sz="4400" b="1">
                <a:effectLst/>
                <a:latin typeface="Comic Sans MS" panose="030F0702030302020204" pitchFamily="66" charset="0"/>
                <a:ea typeface="Calibri" panose="020F0502020204030204" pitchFamily="34" charset="0"/>
                <a:cs typeface="Times New Roman" panose="02020603050405020304" pitchFamily="18" charset="0"/>
              </a:rPr>
              <a:t>1.Konu tekrarı yapmak</a:t>
            </a:r>
            <a:endParaRPr lang="tr-TR" sz="4400"/>
          </a:p>
        </p:txBody>
      </p:sp>
      <p:sp>
        <p:nvSpPr>
          <p:cNvPr id="3" name="İçerik Yer Tutucusu 2">
            <a:extLst>
              <a:ext uri="{FF2B5EF4-FFF2-40B4-BE49-F238E27FC236}">
                <a16:creationId xmlns:a16="http://schemas.microsoft.com/office/drawing/2014/main" id="{8F71DCD2-FF26-463E-B179-D0F80D73935A}"/>
              </a:ext>
            </a:extLst>
          </p:cNvPr>
          <p:cNvSpPr>
            <a:spLocks noGrp="1"/>
          </p:cNvSpPr>
          <p:nvPr>
            <p:ph idx="1"/>
          </p:nvPr>
        </p:nvSpPr>
        <p:spPr>
          <a:xfrm>
            <a:off x="2948472" y="1080525"/>
            <a:ext cx="7830363" cy="2940906"/>
          </a:xfrm>
        </p:spPr>
        <p:txBody>
          <a:bodyPr anchor="ctr">
            <a:normAutofit lnSpcReduction="10000"/>
          </a:bodyPr>
          <a:lstStyle/>
          <a:p>
            <a:pPr>
              <a:lnSpc>
                <a:spcPct val="150000"/>
              </a:lnSpc>
              <a:spcBef>
                <a:spcPts val="0"/>
              </a:spcBef>
            </a:pPr>
            <a:r>
              <a:rPr lang="tr-TR" sz="2200" dirty="0">
                <a:effectLst/>
                <a:latin typeface="Comic Sans MS" panose="030F0702030302020204" pitchFamily="66" charset="0"/>
                <a:ea typeface="Calibri" panose="020F0502020204030204" pitchFamily="34" charset="0"/>
                <a:cs typeface="Times New Roman" panose="02020603050405020304" pitchFamily="18" charset="0"/>
              </a:rPr>
              <a:t>	İnsan öğrendiklerinin %75’ini bir hafta içerisinde, %66’sını bir gün içerisinde, %54’ünü de bir saat içerisinde unutur</a:t>
            </a:r>
            <a:r>
              <a:rPr lang="tr-TR" sz="2200" i="1" dirty="0">
                <a:effectLst/>
                <a:latin typeface="Comic Sans MS" panose="030F0702030302020204" pitchFamily="66" charset="0"/>
                <a:ea typeface="Calibri" panose="020F0502020204030204" pitchFamily="34" charset="0"/>
                <a:cs typeface="Times New Roman" panose="02020603050405020304" pitchFamily="18" charset="0"/>
              </a:rPr>
              <a:t>. Unutmayı önlemenin en iyi yolu yapılan tekrarlardır. </a:t>
            </a:r>
            <a:r>
              <a:rPr lang="tr-TR" sz="2200"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Özellikle geçmiş konulardan çok fazla hatası çıkan öğrenciler genel tekrara ağırlık vermelidir.</a:t>
            </a:r>
            <a:endParaRPr lang="tr-TR"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0000"/>
              </a:lnSpc>
            </a:pPr>
            <a:endParaRPr lang="tr-TR" sz="2200" dirty="0"/>
          </a:p>
        </p:txBody>
      </p:sp>
      <p:pic>
        <p:nvPicPr>
          <p:cNvPr id="4" name="Resim 3">
            <a:extLst>
              <a:ext uri="{FF2B5EF4-FFF2-40B4-BE49-F238E27FC236}">
                <a16:creationId xmlns:a16="http://schemas.microsoft.com/office/drawing/2014/main" id="{D19DECEC-BA67-4366-BD71-28C3AA636E2E}"/>
              </a:ext>
            </a:extLst>
          </p:cNvPr>
          <p:cNvPicPr>
            <a:picLocks noChangeAspect="1"/>
          </p:cNvPicPr>
          <p:nvPr/>
        </p:nvPicPr>
        <p:blipFill rotWithShape="1">
          <a:blip r:embed="rId2">
            <a:extLst>
              <a:ext uri="{28A0092B-C50C-407E-A947-70E740481C1C}">
                <a14:useLocalDpi xmlns:a14="http://schemas.microsoft.com/office/drawing/2010/main" val="0"/>
              </a:ext>
            </a:extLst>
          </a:blip>
          <a:srcRect l="681" r="2238" b="-1"/>
          <a:stretch/>
        </p:blipFill>
        <p:spPr bwMode="auto">
          <a:xfrm>
            <a:off x="1462936" y="4222083"/>
            <a:ext cx="2196261" cy="2088302"/>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a:noFill/>
        </p:spPr>
      </p:pic>
      <p:sp>
        <p:nvSpPr>
          <p:cNvPr id="13" name="Freeform: Shape 12">
            <a:extLst>
              <a:ext uri="{FF2B5EF4-FFF2-40B4-BE49-F238E27FC236}">
                <a16:creationId xmlns:a16="http://schemas.microsoft.com/office/drawing/2014/main" id="{3AF20DFE-707C-4F5B-B34C-CD1C52A33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12689" y="444127"/>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15"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2936" y="4222084"/>
            <a:ext cx="2196260" cy="2088301"/>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63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DA561CC-7DB7-4AA9-87B9-3811F39C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5DC6E1D-C896-498B-889A-09B60F76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20829" y="398162"/>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83356FE6-FEF6-4F95-8E44-D951448E0BDE}"/>
              </a:ext>
            </a:extLst>
          </p:cNvPr>
          <p:cNvSpPr>
            <a:spLocks noGrp="1"/>
          </p:cNvSpPr>
          <p:nvPr>
            <p:ph type="title"/>
          </p:nvPr>
        </p:nvSpPr>
        <p:spPr>
          <a:xfrm>
            <a:off x="4267199" y="5141289"/>
            <a:ext cx="7091266" cy="1099068"/>
          </a:xfrm>
        </p:spPr>
        <p:txBody>
          <a:bodyPr anchor="ctr">
            <a:normAutofit/>
          </a:bodyPr>
          <a:lstStyle/>
          <a:p>
            <a:pPr>
              <a:lnSpc>
                <a:spcPct val="90000"/>
              </a:lnSpc>
            </a:pPr>
            <a:r>
              <a:rPr lang="tr-TR" sz="3400" dirty="0">
                <a:latin typeface="Comic Sans MS" panose="030F0702030302020204" pitchFamily="66" charset="0"/>
              </a:rPr>
              <a:t>2.</a:t>
            </a:r>
            <a:r>
              <a:rPr lang="tr-TR" sz="3400" b="1" dirty="0">
                <a:effectLst/>
                <a:latin typeface="Comic Sans MS" panose="030F0702030302020204" pitchFamily="66" charset="0"/>
                <a:ea typeface="Calibri" panose="020F0502020204030204" pitchFamily="34" charset="0"/>
                <a:cs typeface="Times New Roman" panose="02020603050405020304" pitchFamily="18" charset="0"/>
              </a:rPr>
              <a:t>Eksik kalan konuları tamamlamak</a:t>
            </a:r>
            <a:endParaRPr lang="tr-TR" sz="3400" dirty="0">
              <a:latin typeface="Comic Sans MS" panose="030F0702030302020204" pitchFamily="66" charset="0"/>
            </a:endParaRPr>
          </a:p>
        </p:txBody>
      </p:sp>
      <p:sp>
        <p:nvSpPr>
          <p:cNvPr id="3" name="İçerik Yer Tutucusu 2">
            <a:extLst>
              <a:ext uri="{FF2B5EF4-FFF2-40B4-BE49-F238E27FC236}">
                <a16:creationId xmlns:a16="http://schemas.microsoft.com/office/drawing/2014/main" id="{B35D1BF8-AF77-4510-BE4C-FBDBE06B9BE3}"/>
              </a:ext>
            </a:extLst>
          </p:cNvPr>
          <p:cNvSpPr>
            <a:spLocks noGrp="1"/>
          </p:cNvSpPr>
          <p:nvPr>
            <p:ph idx="1"/>
          </p:nvPr>
        </p:nvSpPr>
        <p:spPr>
          <a:xfrm>
            <a:off x="2855167" y="1431635"/>
            <a:ext cx="7886724" cy="2589795"/>
          </a:xfrm>
        </p:spPr>
        <p:txBody>
          <a:bodyPr anchor="ctr">
            <a:normAutofit fontScale="85000" lnSpcReduction="10000"/>
          </a:bodyPr>
          <a:lstStyle/>
          <a:p>
            <a:pPr>
              <a:lnSpc>
                <a:spcPct val="150000"/>
              </a:lnSpc>
              <a:spcBef>
                <a:spcPts val="0"/>
              </a:spcBef>
            </a:pPr>
            <a:r>
              <a:rPr lang="tr-TR" sz="2000" dirty="0">
                <a:effectLst/>
                <a:latin typeface="Comic Sans MS" panose="030F0702030302020204" pitchFamily="66" charset="0"/>
                <a:ea typeface="Calibri" panose="020F0502020204030204" pitchFamily="34" charset="0"/>
                <a:cs typeface="Times New Roman" panose="02020603050405020304" pitchFamily="18" charset="0"/>
              </a:rPr>
              <a:t>	Konu eksiği fazla olan, konuları yetiştirememe korkusu yaşayan öğrenciler, bu tatilde önceliği eksik konularını tamamlamaya ayırmalıdır. Çünkü ikinci dönem, hem zamanın daha kısa olması hem de bahar mevsiminin gelmesi ve sıcakların başlaması ile birlikte ders çalışmak öğrenciye biraz zor gelebilir. </a:t>
            </a:r>
            <a:r>
              <a:rPr lang="tr-TR" sz="20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Bu nedenle düzenli ders çalışmayı alışkanlık haline getirmeye çalışın.</a:t>
            </a:r>
          </a:p>
          <a:p>
            <a:pPr algn="ctr">
              <a:lnSpc>
                <a:spcPct val="90000"/>
              </a:lnSpc>
            </a:pPr>
            <a:endParaRPr lang="tr-TR" sz="2000" dirty="0"/>
          </a:p>
        </p:txBody>
      </p:sp>
      <p:pic>
        <p:nvPicPr>
          <p:cNvPr id="4" name="Resim 3">
            <a:extLst>
              <a:ext uri="{FF2B5EF4-FFF2-40B4-BE49-F238E27FC236}">
                <a16:creationId xmlns:a16="http://schemas.microsoft.com/office/drawing/2014/main" id="{8D8E82A8-8B94-45DD-A680-0E32D1F92BFB}"/>
              </a:ext>
            </a:extLst>
          </p:cNvPr>
          <p:cNvPicPr>
            <a:picLocks noChangeAspect="1"/>
          </p:cNvPicPr>
          <p:nvPr/>
        </p:nvPicPr>
        <p:blipFill rotWithShape="1">
          <a:blip r:embed="rId2">
            <a:extLst>
              <a:ext uri="{28A0092B-C50C-407E-A947-70E740481C1C}">
                <a14:useLocalDpi xmlns:a14="http://schemas.microsoft.com/office/drawing/2010/main" val="0"/>
              </a:ext>
            </a:extLst>
          </a:blip>
          <a:srcRect l="20103" r="4" b="4"/>
          <a:stretch/>
        </p:blipFill>
        <p:spPr bwMode="auto">
          <a:xfrm>
            <a:off x="1462936" y="4222083"/>
            <a:ext cx="2196261" cy="2088302"/>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a:noFill/>
        </p:spPr>
      </p:pic>
      <p:sp>
        <p:nvSpPr>
          <p:cNvPr id="24" name="Freeform: Shape 23">
            <a:extLst>
              <a:ext uri="{FF2B5EF4-FFF2-40B4-BE49-F238E27FC236}">
                <a16:creationId xmlns:a16="http://schemas.microsoft.com/office/drawing/2014/main" id="{3AF20DFE-707C-4F5B-B34C-CD1C52A33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12689" y="444127"/>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26"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2936" y="4222084"/>
            <a:ext cx="2196260" cy="2088301"/>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21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B26661-BC38-4F88-8147-F51947859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097BA2F-D78F-46B8-823C-CEF8613B7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4468994" y="649648"/>
            <a:ext cx="7266789" cy="5737587"/>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86" h="764135">
                <a:moveTo>
                  <a:pt x="0" y="731902"/>
                </a:moveTo>
                <a:cubicBezTo>
                  <a:pt x="133360" y="742237"/>
                  <a:pt x="234017" y="778592"/>
                  <a:pt x="373741" y="757848"/>
                </a:cubicBezTo>
                <a:cubicBezTo>
                  <a:pt x="525009" y="735390"/>
                  <a:pt x="777143" y="617807"/>
                  <a:pt x="812900" y="492088"/>
                </a:cubicBezTo>
                <a:cubicBezTo>
                  <a:pt x="848657" y="366369"/>
                  <a:pt x="839932" y="49162"/>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solidFill>
            <a:schemeClr val="bg1"/>
          </a:solidFill>
          <a:ln w="190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8ACC298-108B-4368-8AE5-D50A71E1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4435584" y="580068"/>
            <a:ext cx="7266789" cy="5737587"/>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286" h="764135">
                <a:moveTo>
                  <a:pt x="0" y="731902"/>
                </a:moveTo>
                <a:cubicBezTo>
                  <a:pt x="133360" y="742237"/>
                  <a:pt x="234017" y="778592"/>
                  <a:pt x="373741" y="757848"/>
                </a:cubicBezTo>
                <a:cubicBezTo>
                  <a:pt x="525009" y="735390"/>
                  <a:pt x="777143" y="617807"/>
                  <a:pt x="812900" y="492088"/>
                </a:cubicBezTo>
                <a:cubicBezTo>
                  <a:pt x="848657" y="366369"/>
                  <a:pt x="839932" y="49162"/>
                  <a:pt x="588282" y="3537"/>
                </a:cubicBezTo>
                <a:cubicBezTo>
                  <a:pt x="492555" y="-3606"/>
                  <a:pt x="93839" y="-31038"/>
                  <a:pt x="59263" y="319863"/>
                </a:cubicBezTo>
                <a:cubicBezTo>
                  <a:pt x="43357" y="428829"/>
                  <a:pt x="56596" y="567513"/>
                  <a:pt x="56596" y="630854"/>
                </a:cubicBezTo>
                <a:cubicBezTo>
                  <a:pt x="57073" y="702577"/>
                  <a:pt x="0" y="731902"/>
                  <a:pt x="0" y="731902"/>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15" name="Freeform: Shape 14">
            <a:extLst>
              <a:ext uri="{FF2B5EF4-FFF2-40B4-BE49-F238E27FC236}">
                <a16:creationId xmlns:a16="http://schemas.microsoft.com/office/drawing/2014/main" id="{D87F956A-15E5-4F50-B6F3-EFC0240E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939">
            <a:off x="515931" y="997172"/>
            <a:ext cx="5233927" cy="281792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284667 w 965396"/>
              <a:gd name="connsiteY0" fmla="*/ 704847 h 704847"/>
              <a:gd name="connsiteX1" fmla="*/ 430018 w 965396"/>
              <a:gd name="connsiteY1" fmla="*/ 616170 h 704847"/>
              <a:gd name="connsiteX2" fmla="*/ 820834 w 965396"/>
              <a:gd name="connsiteY2" fmla="*/ 527776 h 704847"/>
              <a:gd name="connsiteX3" fmla="*/ 954560 w 965396"/>
              <a:gd name="connsiteY3" fmla="*/ 236694 h 704847"/>
              <a:gd name="connsiteX4" fmla="*/ 615480 w 965396"/>
              <a:gd name="connsiteY4" fmla="*/ 8123 h 704847"/>
              <a:gd name="connsiteX5" fmla="*/ 15300 w 965396"/>
              <a:gd name="connsiteY5" fmla="*/ 226026 h 704847"/>
              <a:gd name="connsiteX6" fmla="*/ 217325 w 965396"/>
              <a:gd name="connsiteY6" fmla="*/ 630076 h 704847"/>
              <a:gd name="connsiteX7" fmla="*/ 284667 w 965396"/>
              <a:gd name="connsiteY7" fmla="*/ 704847 h 704847"/>
              <a:gd name="connsiteX0" fmla="*/ 284667 w 965565"/>
              <a:gd name="connsiteY0" fmla="*/ 696988 h 696988"/>
              <a:gd name="connsiteX1" fmla="*/ 430018 w 965565"/>
              <a:gd name="connsiteY1" fmla="*/ 608311 h 696988"/>
              <a:gd name="connsiteX2" fmla="*/ 820834 w 965565"/>
              <a:gd name="connsiteY2" fmla="*/ 519917 h 696988"/>
              <a:gd name="connsiteX3" fmla="*/ 954560 w 965565"/>
              <a:gd name="connsiteY3" fmla="*/ 228835 h 696988"/>
              <a:gd name="connsiteX4" fmla="*/ 612906 w 965565"/>
              <a:gd name="connsiteY4" fmla="*/ 9140 h 696988"/>
              <a:gd name="connsiteX5" fmla="*/ 15300 w 965565"/>
              <a:gd name="connsiteY5" fmla="*/ 218167 h 696988"/>
              <a:gd name="connsiteX6" fmla="*/ 217325 w 965565"/>
              <a:gd name="connsiteY6" fmla="*/ 622217 h 696988"/>
              <a:gd name="connsiteX7" fmla="*/ 284667 w 965565"/>
              <a:gd name="connsiteY7" fmla="*/ 696988 h 696988"/>
              <a:gd name="connsiteX0" fmla="*/ 284667 w 965565"/>
              <a:gd name="connsiteY0" fmla="*/ 688453 h 688453"/>
              <a:gd name="connsiteX1" fmla="*/ 430018 w 965565"/>
              <a:gd name="connsiteY1" fmla="*/ 599776 h 688453"/>
              <a:gd name="connsiteX2" fmla="*/ 820834 w 965565"/>
              <a:gd name="connsiteY2" fmla="*/ 511382 h 688453"/>
              <a:gd name="connsiteX3" fmla="*/ 954560 w 965565"/>
              <a:gd name="connsiteY3" fmla="*/ 220300 h 688453"/>
              <a:gd name="connsiteX4" fmla="*/ 612906 w 965565"/>
              <a:gd name="connsiteY4" fmla="*/ 605 h 688453"/>
              <a:gd name="connsiteX5" fmla="*/ 15300 w 965565"/>
              <a:gd name="connsiteY5" fmla="*/ 209632 h 688453"/>
              <a:gd name="connsiteX6" fmla="*/ 217325 w 965565"/>
              <a:gd name="connsiteY6" fmla="*/ 613682 h 688453"/>
              <a:gd name="connsiteX7" fmla="*/ 284667 w 965565"/>
              <a:gd name="connsiteY7" fmla="*/ 688453 h 688453"/>
              <a:gd name="connsiteX0" fmla="*/ 284667 w 965565"/>
              <a:gd name="connsiteY0" fmla="*/ 690861 h 690861"/>
              <a:gd name="connsiteX1" fmla="*/ 430018 w 965565"/>
              <a:gd name="connsiteY1" fmla="*/ 602184 h 690861"/>
              <a:gd name="connsiteX2" fmla="*/ 820834 w 965565"/>
              <a:gd name="connsiteY2" fmla="*/ 513790 h 690861"/>
              <a:gd name="connsiteX3" fmla="*/ 954560 w 965565"/>
              <a:gd name="connsiteY3" fmla="*/ 222708 h 690861"/>
              <a:gd name="connsiteX4" fmla="*/ 612906 w 965565"/>
              <a:gd name="connsiteY4" fmla="*/ 3013 h 690861"/>
              <a:gd name="connsiteX5" fmla="*/ 15300 w 965565"/>
              <a:gd name="connsiteY5" fmla="*/ 212040 h 690861"/>
              <a:gd name="connsiteX6" fmla="*/ 217325 w 965565"/>
              <a:gd name="connsiteY6" fmla="*/ 616090 h 690861"/>
              <a:gd name="connsiteX7" fmla="*/ 284667 w 965565"/>
              <a:gd name="connsiteY7" fmla="*/ 690861 h 690861"/>
              <a:gd name="connsiteX0" fmla="*/ 284667 w 965565"/>
              <a:gd name="connsiteY0" fmla="*/ 692730 h 692730"/>
              <a:gd name="connsiteX1" fmla="*/ 430018 w 965565"/>
              <a:gd name="connsiteY1" fmla="*/ 604053 h 692730"/>
              <a:gd name="connsiteX2" fmla="*/ 820834 w 965565"/>
              <a:gd name="connsiteY2" fmla="*/ 515659 h 692730"/>
              <a:gd name="connsiteX3" fmla="*/ 954560 w 965565"/>
              <a:gd name="connsiteY3" fmla="*/ 224577 h 692730"/>
              <a:gd name="connsiteX4" fmla="*/ 612906 w 965565"/>
              <a:gd name="connsiteY4" fmla="*/ 4882 h 692730"/>
              <a:gd name="connsiteX5" fmla="*/ 15300 w 965565"/>
              <a:gd name="connsiteY5" fmla="*/ 213909 h 692730"/>
              <a:gd name="connsiteX6" fmla="*/ 217325 w 965565"/>
              <a:gd name="connsiteY6" fmla="*/ 617959 h 692730"/>
              <a:gd name="connsiteX7" fmla="*/ 284667 w 965565"/>
              <a:gd name="connsiteY7" fmla="*/ 692730 h 692730"/>
              <a:gd name="connsiteX0" fmla="*/ 284667 w 965565"/>
              <a:gd name="connsiteY0" fmla="*/ 698077 h 698077"/>
              <a:gd name="connsiteX1" fmla="*/ 430018 w 965565"/>
              <a:gd name="connsiteY1" fmla="*/ 609400 h 698077"/>
              <a:gd name="connsiteX2" fmla="*/ 820834 w 965565"/>
              <a:gd name="connsiteY2" fmla="*/ 521006 h 698077"/>
              <a:gd name="connsiteX3" fmla="*/ 954560 w 965565"/>
              <a:gd name="connsiteY3" fmla="*/ 229924 h 698077"/>
              <a:gd name="connsiteX4" fmla="*/ 612906 w 965565"/>
              <a:gd name="connsiteY4" fmla="*/ 10229 h 698077"/>
              <a:gd name="connsiteX5" fmla="*/ 15300 w 965565"/>
              <a:gd name="connsiteY5" fmla="*/ 219256 h 698077"/>
              <a:gd name="connsiteX6" fmla="*/ 217325 w 965565"/>
              <a:gd name="connsiteY6" fmla="*/ 623306 h 698077"/>
              <a:gd name="connsiteX7" fmla="*/ 284667 w 965565"/>
              <a:gd name="connsiteY7" fmla="*/ 698077 h 698077"/>
              <a:gd name="connsiteX0" fmla="*/ 284667 w 965565"/>
              <a:gd name="connsiteY0" fmla="*/ 701303 h 701303"/>
              <a:gd name="connsiteX1" fmla="*/ 430018 w 965565"/>
              <a:gd name="connsiteY1" fmla="*/ 612626 h 701303"/>
              <a:gd name="connsiteX2" fmla="*/ 820834 w 965565"/>
              <a:gd name="connsiteY2" fmla="*/ 524232 h 701303"/>
              <a:gd name="connsiteX3" fmla="*/ 954560 w 965565"/>
              <a:gd name="connsiteY3" fmla="*/ 233150 h 701303"/>
              <a:gd name="connsiteX4" fmla="*/ 612906 w 965565"/>
              <a:gd name="connsiteY4" fmla="*/ 13455 h 701303"/>
              <a:gd name="connsiteX5" fmla="*/ 15300 w 965565"/>
              <a:gd name="connsiteY5" fmla="*/ 222482 h 701303"/>
              <a:gd name="connsiteX6" fmla="*/ 217325 w 965565"/>
              <a:gd name="connsiteY6" fmla="*/ 626532 h 701303"/>
              <a:gd name="connsiteX7" fmla="*/ 284667 w 965565"/>
              <a:gd name="connsiteY7" fmla="*/ 701303 h 7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565" h="701303">
                <a:moveTo>
                  <a:pt x="284667" y="701303"/>
                </a:moveTo>
                <a:cubicBezTo>
                  <a:pt x="313242" y="662251"/>
                  <a:pt x="340657" y="642138"/>
                  <a:pt x="430018" y="612626"/>
                </a:cubicBezTo>
                <a:cubicBezTo>
                  <a:pt x="519379" y="583114"/>
                  <a:pt x="700342" y="609005"/>
                  <a:pt x="820834" y="524232"/>
                </a:cubicBezTo>
                <a:cubicBezTo>
                  <a:pt x="941325" y="439460"/>
                  <a:pt x="989215" y="318279"/>
                  <a:pt x="954560" y="233150"/>
                </a:cubicBezTo>
                <a:cubicBezTo>
                  <a:pt x="919905" y="148021"/>
                  <a:pt x="833587" y="34759"/>
                  <a:pt x="612906" y="13455"/>
                </a:cubicBezTo>
                <a:cubicBezTo>
                  <a:pt x="392225" y="-7849"/>
                  <a:pt x="106946" y="-37883"/>
                  <a:pt x="15300" y="222482"/>
                </a:cubicBezTo>
                <a:cubicBezTo>
                  <a:pt x="-20133" y="385550"/>
                  <a:pt x="-9465" y="552142"/>
                  <a:pt x="217325" y="626532"/>
                </a:cubicBezTo>
                <a:cubicBezTo>
                  <a:pt x="270475" y="644534"/>
                  <a:pt x="284667" y="701303"/>
                  <a:pt x="284667" y="701303"/>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0032CBC8-7295-40EE-A97A-B89A5BB74ACC}"/>
              </a:ext>
            </a:extLst>
          </p:cNvPr>
          <p:cNvSpPr>
            <a:spLocks noGrp="1"/>
          </p:cNvSpPr>
          <p:nvPr>
            <p:ph type="title"/>
          </p:nvPr>
        </p:nvSpPr>
        <p:spPr>
          <a:xfrm>
            <a:off x="748145" y="1421606"/>
            <a:ext cx="4602524" cy="1783966"/>
          </a:xfrm>
        </p:spPr>
        <p:txBody>
          <a:bodyPr>
            <a:normAutofit/>
          </a:bodyPr>
          <a:lstStyle/>
          <a:p>
            <a:pPr algn="ctr"/>
            <a:r>
              <a:rPr lang="tr-TR" i="1">
                <a:effectLst/>
                <a:latin typeface="Comic Sans MS" panose="030F0702030302020204" pitchFamily="66" charset="0"/>
                <a:ea typeface="Calibri" panose="020F0502020204030204" pitchFamily="34" charset="0"/>
                <a:cs typeface="Times New Roman" panose="02020603050405020304" pitchFamily="18" charset="0"/>
              </a:rPr>
              <a:t>3.Yeni konular çalışmak</a:t>
            </a:r>
            <a:endParaRPr lang="tr-TR"/>
          </a:p>
        </p:txBody>
      </p:sp>
      <p:sp>
        <p:nvSpPr>
          <p:cNvPr id="17" name="Freeform: Shape 16">
            <a:extLst>
              <a:ext uri="{FF2B5EF4-FFF2-40B4-BE49-F238E27FC236}">
                <a16:creationId xmlns:a16="http://schemas.microsoft.com/office/drawing/2014/main" id="{BD3862F6-F725-4967-A88E-DF1AA45F6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3939">
            <a:off x="521822" y="1067572"/>
            <a:ext cx="5233927" cy="281792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284667 w 965396"/>
              <a:gd name="connsiteY0" fmla="*/ 704847 h 704847"/>
              <a:gd name="connsiteX1" fmla="*/ 430018 w 965396"/>
              <a:gd name="connsiteY1" fmla="*/ 616170 h 704847"/>
              <a:gd name="connsiteX2" fmla="*/ 820834 w 965396"/>
              <a:gd name="connsiteY2" fmla="*/ 527776 h 704847"/>
              <a:gd name="connsiteX3" fmla="*/ 954560 w 965396"/>
              <a:gd name="connsiteY3" fmla="*/ 236694 h 704847"/>
              <a:gd name="connsiteX4" fmla="*/ 615480 w 965396"/>
              <a:gd name="connsiteY4" fmla="*/ 8123 h 704847"/>
              <a:gd name="connsiteX5" fmla="*/ 15300 w 965396"/>
              <a:gd name="connsiteY5" fmla="*/ 226026 h 704847"/>
              <a:gd name="connsiteX6" fmla="*/ 217325 w 965396"/>
              <a:gd name="connsiteY6" fmla="*/ 630076 h 704847"/>
              <a:gd name="connsiteX7" fmla="*/ 284667 w 965396"/>
              <a:gd name="connsiteY7" fmla="*/ 704847 h 704847"/>
              <a:gd name="connsiteX0" fmla="*/ 284667 w 965565"/>
              <a:gd name="connsiteY0" fmla="*/ 696988 h 696988"/>
              <a:gd name="connsiteX1" fmla="*/ 430018 w 965565"/>
              <a:gd name="connsiteY1" fmla="*/ 608311 h 696988"/>
              <a:gd name="connsiteX2" fmla="*/ 820834 w 965565"/>
              <a:gd name="connsiteY2" fmla="*/ 519917 h 696988"/>
              <a:gd name="connsiteX3" fmla="*/ 954560 w 965565"/>
              <a:gd name="connsiteY3" fmla="*/ 228835 h 696988"/>
              <a:gd name="connsiteX4" fmla="*/ 612906 w 965565"/>
              <a:gd name="connsiteY4" fmla="*/ 9140 h 696988"/>
              <a:gd name="connsiteX5" fmla="*/ 15300 w 965565"/>
              <a:gd name="connsiteY5" fmla="*/ 218167 h 696988"/>
              <a:gd name="connsiteX6" fmla="*/ 217325 w 965565"/>
              <a:gd name="connsiteY6" fmla="*/ 622217 h 696988"/>
              <a:gd name="connsiteX7" fmla="*/ 284667 w 965565"/>
              <a:gd name="connsiteY7" fmla="*/ 696988 h 696988"/>
              <a:gd name="connsiteX0" fmla="*/ 284667 w 965565"/>
              <a:gd name="connsiteY0" fmla="*/ 688453 h 688453"/>
              <a:gd name="connsiteX1" fmla="*/ 430018 w 965565"/>
              <a:gd name="connsiteY1" fmla="*/ 599776 h 688453"/>
              <a:gd name="connsiteX2" fmla="*/ 820834 w 965565"/>
              <a:gd name="connsiteY2" fmla="*/ 511382 h 688453"/>
              <a:gd name="connsiteX3" fmla="*/ 954560 w 965565"/>
              <a:gd name="connsiteY3" fmla="*/ 220300 h 688453"/>
              <a:gd name="connsiteX4" fmla="*/ 612906 w 965565"/>
              <a:gd name="connsiteY4" fmla="*/ 605 h 688453"/>
              <a:gd name="connsiteX5" fmla="*/ 15300 w 965565"/>
              <a:gd name="connsiteY5" fmla="*/ 209632 h 688453"/>
              <a:gd name="connsiteX6" fmla="*/ 217325 w 965565"/>
              <a:gd name="connsiteY6" fmla="*/ 613682 h 688453"/>
              <a:gd name="connsiteX7" fmla="*/ 284667 w 965565"/>
              <a:gd name="connsiteY7" fmla="*/ 688453 h 688453"/>
              <a:gd name="connsiteX0" fmla="*/ 284667 w 965565"/>
              <a:gd name="connsiteY0" fmla="*/ 690861 h 690861"/>
              <a:gd name="connsiteX1" fmla="*/ 430018 w 965565"/>
              <a:gd name="connsiteY1" fmla="*/ 602184 h 690861"/>
              <a:gd name="connsiteX2" fmla="*/ 820834 w 965565"/>
              <a:gd name="connsiteY2" fmla="*/ 513790 h 690861"/>
              <a:gd name="connsiteX3" fmla="*/ 954560 w 965565"/>
              <a:gd name="connsiteY3" fmla="*/ 222708 h 690861"/>
              <a:gd name="connsiteX4" fmla="*/ 612906 w 965565"/>
              <a:gd name="connsiteY4" fmla="*/ 3013 h 690861"/>
              <a:gd name="connsiteX5" fmla="*/ 15300 w 965565"/>
              <a:gd name="connsiteY5" fmla="*/ 212040 h 690861"/>
              <a:gd name="connsiteX6" fmla="*/ 217325 w 965565"/>
              <a:gd name="connsiteY6" fmla="*/ 616090 h 690861"/>
              <a:gd name="connsiteX7" fmla="*/ 284667 w 965565"/>
              <a:gd name="connsiteY7" fmla="*/ 690861 h 690861"/>
              <a:gd name="connsiteX0" fmla="*/ 284667 w 965565"/>
              <a:gd name="connsiteY0" fmla="*/ 692730 h 692730"/>
              <a:gd name="connsiteX1" fmla="*/ 430018 w 965565"/>
              <a:gd name="connsiteY1" fmla="*/ 604053 h 692730"/>
              <a:gd name="connsiteX2" fmla="*/ 820834 w 965565"/>
              <a:gd name="connsiteY2" fmla="*/ 515659 h 692730"/>
              <a:gd name="connsiteX3" fmla="*/ 954560 w 965565"/>
              <a:gd name="connsiteY3" fmla="*/ 224577 h 692730"/>
              <a:gd name="connsiteX4" fmla="*/ 612906 w 965565"/>
              <a:gd name="connsiteY4" fmla="*/ 4882 h 692730"/>
              <a:gd name="connsiteX5" fmla="*/ 15300 w 965565"/>
              <a:gd name="connsiteY5" fmla="*/ 213909 h 692730"/>
              <a:gd name="connsiteX6" fmla="*/ 217325 w 965565"/>
              <a:gd name="connsiteY6" fmla="*/ 617959 h 692730"/>
              <a:gd name="connsiteX7" fmla="*/ 284667 w 965565"/>
              <a:gd name="connsiteY7" fmla="*/ 692730 h 692730"/>
              <a:gd name="connsiteX0" fmla="*/ 284667 w 965565"/>
              <a:gd name="connsiteY0" fmla="*/ 698077 h 698077"/>
              <a:gd name="connsiteX1" fmla="*/ 430018 w 965565"/>
              <a:gd name="connsiteY1" fmla="*/ 609400 h 698077"/>
              <a:gd name="connsiteX2" fmla="*/ 820834 w 965565"/>
              <a:gd name="connsiteY2" fmla="*/ 521006 h 698077"/>
              <a:gd name="connsiteX3" fmla="*/ 954560 w 965565"/>
              <a:gd name="connsiteY3" fmla="*/ 229924 h 698077"/>
              <a:gd name="connsiteX4" fmla="*/ 612906 w 965565"/>
              <a:gd name="connsiteY4" fmla="*/ 10229 h 698077"/>
              <a:gd name="connsiteX5" fmla="*/ 15300 w 965565"/>
              <a:gd name="connsiteY5" fmla="*/ 219256 h 698077"/>
              <a:gd name="connsiteX6" fmla="*/ 217325 w 965565"/>
              <a:gd name="connsiteY6" fmla="*/ 623306 h 698077"/>
              <a:gd name="connsiteX7" fmla="*/ 284667 w 965565"/>
              <a:gd name="connsiteY7" fmla="*/ 698077 h 698077"/>
              <a:gd name="connsiteX0" fmla="*/ 284667 w 965565"/>
              <a:gd name="connsiteY0" fmla="*/ 701303 h 701303"/>
              <a:gd name="connsiteX1" fmla="*/ 430018 w 965565"/>
              <a:gd name="connsiteY1" fmla="*/ 612626 h 701303"/>
              <a:gd name="connsiteX2" fmla="*/ 820834 w 965565"/>
              <a:gd name="connsiteY2" fmla="*/ 524232 h 701303"/>
              <a:gd name="connsiteX3" fmla="*/ 954560 w 965565"/>
              <a:gd name="connsiteY3" fmla="*/ 233150 h 701303"/>
              <a:gd name="connsiteX4" fmla="*/ 612906 w 965565"/>
              <a:gd name="connsiteY4" fmla="*/ 13455 h 701303"/>
              <a:gd name="connsiteX5" fmla="*/ 15300 w 965565"/>
              <a:gd name="connsiteY5" fmla="*/ 222482 h 701303"/>
              <a:gd name="connsiteX6" fmla="*/ 217325 w 965565"/>
              <a:gd name="connsiteY6" fmla="*/ 626532 h 701303"/>
              <a:gd name="connsiteX7" fmla="*/ 284667 w 965565"/>
              <a:gd name="connsiteY7" fmla="*/ 701303 h 70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5565" h="701303">
                <a:moveTo>
                  <a:pt x="284667" y="701303"/>
                </a:moveTo>
                <a:cubicBezTo>
                  <a:pt x="313242" y="662251"/>
                  <a:pt x="340657" y="642138"/>
                  <a:pt x="430018" y="612626"/>
                </a:cubicBezTo>
                <a:cubicBezTo>
                  <a:pt x="519379" y="583114"/>
                  <a:pt x="700342" y="609005"/>
                  <a:pt x="820834" y="524232"/>
                </a:cubicBezTo>
                <a:cubicBezTo>
                  <a:pt x="941325" y="439460"/>
                  <a:pt x="989215" y="318279"/>
                  <a:pt x="954560" y="233150"/>
                </a:cubicBezTo>
                <a:cubicBezTo>
                  <a:pt x="919905" y="148021"/>
                  <a:pt x="833587" y="34759"/>
                  <a:pt x="612906" y="13455"/>
                </a:cubicBezTo>
                <a:cubicBezTo>
                  <a:pt x="392225" y="-7849"/>
                  <a:pt x="106946" y="-37883"/>
                  <a:pt x="15300" y="222482"/>
                </a:cubicBezTo>
                <a:cubicBezTo>
                  <a:pt x="-20133" y="385550"/>
                  <a:pt x="-9465" y="552142"/>
                  <a:pt x="217325" y="626532"/>
                </a:cubicBezTo>
                <a:cubicBezTo>
                  <a:pt x="270475" y="644534"/>
                  <a:pt x="284667" y="701303"/>
                  <a:pt x="284667" y="701303"/>
                </a:cubicBezTo>
                <a:close/>
              </a:path>
            </a:pathLst>
          </a:custGeom>
          <a:noFill/>
          <a:ln w="19050" cap="flat">
            <a:solidFill>
              <a:schemeClr val="tx1"/>
            </a:solidFill>
            <a:prstDash val="solid"/>
            <a:miter/>
          </a:ln>
        </p:spPr>
        <p:txBody>
          <a:bodyPr rtlCol="0" anchor="ctr"/>
          <a:lstStyle/>
          <a:p>
            <a:endParaRPr lang="en-US"/>
          </a:p>
        </p:txBody>
      </p:sp>
      <p:pic>
        <p:nvPicPr>
          <p:cNvPr id="4" name="Resim 3">
            <a:extLst>
              <a:ext uri="{FF2B5EF4-FFF2-40B4-BE49-F238E27FC236}">
                <a16:creationId xmlns:a16="http://schemas.microsoft.com/office/drawing/2014/main" id="{75A579E8-B620-4AD4-894A-FB9FC494A0BE}"/>
              </a:ext>
            </a:extLst>
          </p:cNvPr>
          <p:cNvPicPr>
            <a:picLocks noChangeAspect="1"/>
          </p:cNvPicPr>
          <p:nvPr/>
        </p:nvPicPr>
        <p:blipFill rotWithShape="1">
          <a:blip r:embed="rId2"/>
          <a:srcRect l="28729" r="14279"/>
          <a:stretch/>
        </p:blipFill>
        <p:spPr>
          <a:xfrm>
            <a:off x="1737075" y="4067515"/>
            <a:ext cx="2123642" cy="1984075"/>
          </a:xfrm>
          <a:custGeom>
            <a:avLst/>
            <a:gdLst/>
            <a:ahLst/>
            <a:cxnLst/>
            <a:rect l="l" t="t" r="r" b="b"/>
            <a:pathLst>
              <a:path w="2306958" h="2155344">
                <a:moveTo>
                  <a:pt x="1234085" y="115"/>
                </a:moveTo>
                <a:cubicBezTo>
                  <a:pt x="1786461" y="-7159"/>
                  <a:pt x="2133902" y="331964"/>
                  <a:pt x="2256434" y="799252"/>
                </a:cubicBezTo>
                <a:cubicBezTo>
                  <a:pt x="2498114" y="1720928"/>
                  <a:pt x="1813698" y="2016726"/>
                  <a:pt x="1451936" y="2123161"/>
                </a:cubicBezTo>
                <a:cubicBezTo>
                  <a:pt x="1090174" y="2229596"/>
                  <a:pt x="295335" y="2089577"/>
                  <a:pt x="85863" y="1437863"/>
                </a:cubicBezTo>
                <a:cubicBezTo>
                  <a:pt x="-123610" y="786148"/>
                  <a:pt x="24223" y="283199"/>
                  <a:pt x="819174" y="63174"/>
                </a:cubicBezTo>
                <a:cubicBezTo>
                  <a:pt x="968228" y="21919"/>
                  <a:pt x="1106613" y="1793"/>
                  <a:pt x="1234085" y="115"/>
                </a:cubicBezTo>
                <a:close/>
              </a:path>
            </a:pathLst>
          </a:custGeom>
        </p:spPr>
      </p:pic>
      <p:sp>
        <p:nvSpPr>
          <p:cNvPr id="19" name="Oval 5">
            <a:extLst>
              <a:ext uri="{FF2B5EF4-FFF2-40B4-BE49-F238E27FC236}">
                <a16:creationId xmlns:a16="http://schemas.microsoft.com/office/drawing/2014/main" id="{6A539413-A961-420D-9A07-1B1B7ECB6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18407">
            <a:off x="1769566" y="4068331"/>
            <a:ext cx="2084933" cy="1982445"/>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46BD428-C231-438A-B220-93013A1C0E01}"/>
              </a:ext>
            </a:extLst>
          </p:cNvPr>
          <p:cNvSpPr>
            <a:spLocks noGrp="1"/>
          </p:cNvSpPr>
          <p:nvPr>
            <p:ph idx="1"/>
          </p:nvPr>
        </p:nvSpPr>
        <p:spPr>
          <a:xfrm>
            <a:off x="5869894" y="1497884"/>
            <a:ext cx="5057462" cy="3993611"/>
          </a:xfrm>
        </p:spPr>
        <p:txBody>
          <a:bodyPr anchor="ctr">
            <a:normAutofit/>
          </a:bodyPr>
          <a:lstStyle/>
          <a:p>
            <a:pPr algn="ctr"/>
            <a:r>
              <a:rPr lang="tr-TR" i="1">
                <a:effectLst/>
                <a:latin typeface="Comic Sans MS" panose="030F0702030302020204" pitchFamily="66" charset="0"/>
                <a:ea typeface="Calibri" panose="020F0502020204030204" pitchFamily="34" charset="0"/>
                <a:cs typeface="Times New Roman" panose="02020603050405020304" pitchFamily="18" charset="0"/>
              </a:rPr>
              <a:t>Konu eksikleri olmayan ve çalıştığı konulardan çok az soru kaçıran öğrenciler bu stratejiyi kullanabilirler.</a:t>
            </a:r>
            <a:endParaRPr lang="tr-TR">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tr-TR"/>
          </a:p>
        </p:txBody>
      </p:sp>
    </p:spTree>
    <p:extLst>
      <p:ext uri="{BB962C8B-B14F-4D97-AF65-F5344CB8AC3E}">
        <p14:creationId xmlns:p14="http://schemas.microsoft.com/office/powerpoint/2010/main" val="38154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DA561CC-7DB7-4AA9-87B9-3811F39C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5DC6E1D-C896-498B-889A-09B60F768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20829" y="398162"/>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solidFill>
            <a:schemeClr val="bg1"/>
          </a:solidFill>
          <a:ln w="19050" cap="flat">
            <a:noFill/>
            <a:prstDash val="solid"/>
            <a:miter/>
          </a:ln>
        </p:spPr>
        <p:txBody>
          <a:bodyPr wrap="square" rtlCol="0" anchor="ctr">
            <a:noAutofit/>
          </a:bodyPr>
          <a:lstStyle/>
          <a:p>
            <a:endParaRPr lang="en-US"/>
          </a:p>
        </p:txBody>
      </p:sp>
      <p:sp>
        <p:nvSpPr>
          <p:cNvPr id="2" name="Başlık 1">
            <a:extLst>
              <a:ext uri="{FF2B5EF4-FFF2-40B4-BE49-F238E27FC236}">
                <a16:creationId xmlns:a16="http://schemas.microsoft.com/office/drawing/2014/main" id="{11F47C3A-CC36-4F00-9AC0-DAA397F5F3BB}"/>
              </a:ext>
            </a:extLst>
          </p:cNvPr>
          <p:cNvSpPr>
            <a:spLocks noGrp="1"/>
          </p:cNvSpPr>
          <p:nvPr>
            <p:ph type="title"/>
          </p:nvPr>
        </p:nvSpPr>
        <p:spPr>
          <a:xfrm>
            <a:off x="4267199" y="5141289"/>
            <a:ext cx="7091266" cy="1099068"/>
          </a:xfrm>
        </p:spPr>
        <p:txBody>
          <a:bodyPr anchor="ctr">
            <a:normAutofit/>
          </a:bodyPr>
          <a:lstStyle/>
          <a:p>
            <a:r>
              <a:rPr lang="tr-TR" b="1" dirty="0">
                <a:effectLst/>
                <a:latin typeface="Comic Sans MS" panose="030F0702030302020204" pitchFamily="66" charset="0"/>
                <a:ea typeface="Calibri" panose="020F0502020204030204" pitchFamily="34" charset="0"/>
                <a:cs typeface="Times New Roman" panose="02020603050405020304" pitchFamily="18" charset="0"/>
              </a:rPr>
              <a:t>4.Kitap Okumak</a:t>
            </a:r>
            <a:endParaRPr lang="tr-TR"/>
          </a:p>
        </p:txBody>
      </p:sp>
      <p:sp>
        <p:nvSpPr>
          <p:cNvPr id="3" name="İçerik Yer Tutucusu 2">
            <a:extLst>
              <a:ext uri="{FF2B5EF4-FFF2-40B4-BE49-F238E27FC236}">
                <a16:creationId xmlns:a16="http://schemas.microsoft.com/office/drawing/2014/main" id="{56C6BE7F-3110-4976-A41A-4E404CED13BB}"/>
              </a:ext>
            </a:extLst>
          </p:cNvPr>
          <p:cNvSpPr>
            <a:spLocks noGrp="1"/>
          </p:cNvSpPr>
          <p:nvPr>
            <p:ph idx="1"/>
          </p:nvPr>
        </p:nvSpPr>
        <p:spPr>
          <a:xfrm>
            <a:off x="3045469" y="951722"/>
            <a:ext cx="7733368" cy="3069709"/>
          </a:xfrm>
        </p:spPr>
        <p:txBody>
          <a:bodyPr anchor="ctr">
            <a:noAutofit/>
          </a:bodyPr>
          <a:lstStyle/>
          <a:p>
            <a:pPr>
              <a:lnSpc>
                <a:spcPct val="150000"/>
              </a:lnSpc>
              <a:spcBef>
                <a:spcPts val="0"/>
              </a:spcBef>
            </a:pPr>
            <a:r>
              <a:rPr lang="tr-TR" sz="1600" dirty="0">
                <a:effectLst/>
                <a:latin typeface="Comic Sans MS" panose="030F0702030302020204" pitchFamily="66" charset="0"/>
                <a:ea typeface="Calibri" panose="020F0502020204030204" pitchFamily="34" charset="0"/>
                <a:cs typeface="Times New Roman" panose="02020603050405020304" pitchFamily="18" charset="0"/>
              </a:rPr>
              <a:t>Öğrencinin kendini geliştirmesini sağlayacak en önemli etkinlik kitap okumaktır. Öğrenciler tatil boyunca bol bol kitap okuyacak vakte sahip olurlar. </a:t>
            </a:r>
          </a:p>
          <a:p>
            <a:pPr>
              <a:lnSpc>
                <a:spcPct val="150000"/>
              </a:lnSpc>
              <a:spcBef>
                <a:spcPts val="0"/>
              </a:spcBef>
            </a:pPr>
            <a:r>
              <a:rPr lang="tr-TR" sz="1600" dirty="0">
                <a:effectLst/>
                <a:latin typeface="Comic Sans MS" panose="030F0702030302020204" pitchFamily="66" charset="0"/>
                <a:ea typeface="Calibri" panose="020F0502020204030204" pitchFamily="34" charset="0"/>
                <a:cs typeface="Times New Roman" panose="02020603050405020304" pitchFamily="18" charset="0"/>
              </a:rPr>
              <a:t>	</a:t>
            </a:r>
            <a:r>
              <a:rPr lang="tr-TR" sz="1600" i="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Ayrıca tatilde kitap okumaya başlamak böyle bir alışkanlığa sahip olmayan öğrenciler için bu alışkanlığı kazanmaları, kitap okumanın keyfini yaşamaları açısından bulunmaz bir fırsattır. </a:t>
            </a:r>
            <a:r>
              <a:rPr lang="tr-TR" sz="1600" dirty="0">
                <a:effectLst/>
                <a:latin typeface="Comic Sans MS" panose="030F0702030302020204" pitchFamily="66" charset="0"/>
                <a:ea typeface="Calibri" panose="020F0502020204030204" pitchFamily="34" charset="0"/>
                <a:cs typeface="Times New Roman" panose="02020603050405020304" pitchFamily="18" charset="0"/>
              </a:rPr>
              <a:t>Kitap okumak anlama kabiliyetinizi, hayal gücünüzü, kültürel bilginizi, fikir yürütme becerilerinizi geliştirir. </a:t>
            </a:r>
            <a:endParaRPr lang="tr-TR" sz="1600" dirty="0"/>
          </a:p>
        </p:txBody>
      </p:sp>
      <p:pic>
        <p:nvPicPr>
          <p:cNvPr id="4" name="Resim 3">
            <a:extLst>
              <a:ext uri="{FF2B5EF4-FFF2-40B4-BE49-F238E27FC236}">
                <a16:creationId xmlns:a16="http://schemas.microsoft.com/office/drawing/2014/main" id="{3415C933-C7F0-405A-8970-95DB9A857C92}"/>
              </a:ext>
            </a:extLst>
          </p:cNvPr>
          <p:cNvPicPr>
            <a:picLocks noChangeAspect="1"/>
          </p:cNvPicPr>
          <p:nvPr/>
        </p:nvPicPr>
        <p:blipFill rotWithShape="1">
          <a:blip r:embed="rId2"/>
          <a:srcRect l="31204" r="1747" b="-5"/>
          <a:stretch/>
        </p:blipFill>
        <p:spPr>
          <a:xfrm>
            <a:off x="1462936" y="4222083"/>
            <a:ext cx="2196261" cy="2088302"/>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35" name="Freeform: Shape 34">
            <a:extLst>
              <a:ext uri="{FF2B5EF4-FFF2-40B4-BE49-F238E27FC236}">
                <a16:creationId xmlns:a16="http://schemas.microsoft.com/office/drawing/2014/main" id="{3AF20DFE-707C-4F5B-B34C-CD1C52A33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12048">
            <a:off x="2512689" y="444127"/>
            <a:ext cx="8868308" cy="4702110"/>
          </a:xfrm>
          <a:custGeom>
            <a:avLst/>
            <a:gdLst>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232428 w 7864787"/>
              <a:gd name="connsiteY6" fmla="*/ 4276530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2503657 w 7864787"/>
              <a:gd name="connsiteY9" fmla="*/ 3832496 h 4449403"/>
              <a:gd name="connsiteX10" fmla="*/ 4651891 w 7864787"/>
              <a:gd name="connsiteY10" fmla="*/ 3800714 h 4449403"/>
              <a:gd name="connsiteX11" fmla="*/ 4296795 w 7864787"/>
              <a:gd name="connsiteY11" fmla="*/ 4449403 h 4449403"/>
              <a:gd name="connsiteX12" fmla="*/ 5619282 w 7864787"/>
              <a:gd name="connsiteY12" fmla="*/ 3791165 h 4449403"/>
              <a:gd name="connsiteX13" fmla="*/ 7525265 w 7864787"/>
              <a:gd name="connsiteY13" fmla="*/ 3236781 h 4449403"/>
              <a:gd name="connsiteX14" fmla="*/ 7413279 w 7864787"/>
              <a:gd name="connsiteY14" fmla="*/ 558885 h 4449403"/>
              <a:gd name="connsiteX15" fmla="*/ 4315014 w 7864787"/>
              <a:gd name="connsiteY15" fmla="*/ 2188 h 4449403"/>
              <a:gd name="connsiteX16" fmla="*/ 3836161 w 7864787"/>
              <a:gd name="connsiteY16" fmla="*/ 0 h 4449403"/>
              <a:gd name="connsiteX0" fmla="*/ 3836161 w 7864787"/>
              <a:gd name="connsiteY0" fmla="*/ 0 h 4449403"/>
              <a:gd name="connsiteX1" fmla="*/ 379232 w 7864787"/>
              <a:gd name="connsiteY1" fmla="*/ 505031 h 4449403"/>
              <a:gd name="connsiteX2" fmla="*/ 386825 w 7864787"/>
              <a:gd name="connsiteY2" fmla="*/ 3106008 h 4449403"/>
              <a:gd name="connsiteX3" fmla="*/ 1400847 w 7864787"/>
              <a:gd name="connsiteY3" fmla="*/ 3671428 h 4449403"/>
              <a:gd name="connsiteX4" fmla="*/ 1644711 w 7864787"/>
              <a:gd name="connsiteY4" fmla="*/ 3726310 h 4449403"/>
              <a:gd name="connsiteX5" fmla="*/ 1620972 w 7864787"/>
              <a:gd name="connsiteY5" fmla="*/ 3791539 h 4449403"/>
              <a:gd name="connsiteX6" fmla="*/ 1322580 w 7864787"/>
              <a:gd name="connsiteY6" fmla="*/ 4257211 h 4449403"/>
              <a:gd name="connsiteX7" fmla="*/ 2411921 w 7864787"/>
              <a:gd name="connsiteY7" fmla="*/ 3851874 h 4449403"/>
              <a:gd name="connsiteX8" fmla="*/ 2430605 w 7864787"/>
              <a:gd name="connsiteY8" fmla="*/ 3830769 h 4449403"/>
              <a:gd name="connsiteX9" fmla="*/ 4651891 w 7864787"/>
              <a:gd name="connsiteY9" fmla="*/ 3800714 h 4449403"/>
              <a:gd name="connsiteX10" fmla="*/ 4296795 w 7864787"/>
              <a:gd name="connsiteY10" fmla="*/ 4449403 h 4449403"/>
              <a:gd name="connsiteX11" fmla="*/ 5619282 w 7864787"/>
              <a:gd name="connsiteY11" fmla="*/ 3791165 h 4449403"/>
              <a:gd name="connsiteX12" fmla="*/ 7525265 w 7864787"/>
              <a:gd name="connsiteY12" fmla="*/ 3236781 h 4449403"/>
              <a:gd name="connsiteX13" fmla="*/ 7413279 w 7864787"/>
              <a:gd name="connsiteY13" fmla="*/ 558885 h 4449403"/>
              <a:gd name="connsiteX14" fmla="*/ 4315014 w 7864787"/>
              <a:gd name="connsiteY14" fmla="*/ 2188 h 4449403"/>
              <a:gd name="connsiteX15" fmla="*/ 3836161 w 7864787"/>
              <a:gd name="connsiteY15" fmla="*/ 0 h 4449403"/>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4651891 w 7864787"/>
              <a:gd name="connsiteY9" fmla="*/ 3800714 h 4257211"/>
              <a:gd name="connsiteX10" fmla="*/ 5619282 w 7864787"/>
              <a:gd name="connsiteY10" fmla="*/ 3791165 h 4257211"/>
              <a:gd name="connsiteX11" fmla="*/ 7525265 w 7864787"/>
              <a:gd name="connsiteY11" fmla="*/ 3236781 h 4257211"/>
              <a:gd name="connsiteX12" fmla="*/ 7413279 w 7864787"/>
              <a:gd name="connsiteY12" fmla="*/ 558885 h 4257211"/>
              <a:gd name="connsiteX13" fmla="*/ 4315014 w 7864787"/>
              <a:gd name="connsiteY13" fmla="*/ 2188 h 4257211"/>
              <a:gd name="connsiteX14" fmla="*/ 3836161 w 7864787"/>
              <a:gd name="connsiteY14"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836161 w 7864787"/>
              <a:gd name="connsiteY0" fmla="*/ 0 h 4257211"/>
              <a:gd name="connsiteX1" fmla="*/ 379232 w 7864787"/>
              <a:gd name="connsiteY1" fmla="*/ 505031 h 4257211"/>
              <a:gd name="connsiteX2" fmla="*/ 386825 w 7864787"/>
              <a:gd name="connsiteY2" fmla="*/ 3106008 h 4257211"/>
              <a:gd name="connsiteX3" fmla="*/ 1400847 w 7864787"/>
              <a:gd name="connsiteY3" fmla="*/ 3671428 h 4257211"/>
              <a:gd name="connsiteX4" fmla="*/ 1644711 w 7864787"/>
              <a:gd name="connsiteY4" fmla="*/ 3726310 h 4257211"/>
              <a:gd name="connsiteX5" fmla="*/ 1620972 w 7864787"/>
              <a:gd name="connsiteY5" fmla="*/ 3791539 h 4257211"/>
              <a:gd name="connsiteX6" fmla="*/ 1322580 w 7864787"/>
              <a:gd name="connsiteY6" fmla="*/ 4257211 h 4257211"/>
              <a:gd name="connsiteX7" fmla="*/ 2411921 w 7864787"/>
              <a:gd name="connsiteY7" fmla="*/ 3851874 h 4257211"/>
              <a:gd name="connsiteX8" fmla="*/ 2430605 w 7864787"/>
              <a:gd name="connsiteY8" fmla="*/ 3830769 h 4257211"/>
              <a:gd name="connsiteX9" fmla="*/ 5619282 w 7864787"/>
              <a:gd name="connsiteY9" fmla="*/ 3791165 h 4257211"/>
              <a:gd name="connsiteX10" fmla="*/ 7525265 w 7864787"/>
              <a:gd name="connsiteY10" fmla="*/ 3236781 h 4257211"/>
              <a:gd name="connsiteX11" fmla="*/ 7413279 w 7864787"/>
              <a:gd name="connsiteY11" fmla="*/ 558885 h 4257211"/>
              <a:gd name="connsiteX12" fmla="*/ 4315014 w 7864787"/>
              <a:gd name="connsiteY12" fmla="*/ 2188 h 4257211"/>
              <a:gd name="connsiteX13" fmla="*/ 3836161 w 7864787"/>
              <a:gd name="connsiteY13" fmla="*/ 0 h 4257211"/>
              <a:gd name="connsiteX0" fmla="*/ 3750725 w 7827928"/>
              <a:gd name="connsiteY0" fmla="*/ 0 h 4283869"/>
              <a:gd name="connsiteX1" fmla="*/ 342373 w 7827928"/>
              <a:gd name="connsiteY1" fmla="*/ 531689 h 4283869"/>
              <a:gd name="connsiteX2" fmla="*/ 349966 w 7827928"/>
              <a:gd name="connsiteY2" fmla="*/ 3132666 h 4283869"/>
              <a:gd name="connsiteX3" fmla="*/ 1363988 w 7827928"/>
              <a:gd name="connsiteY3" fmla="*/ 3698086 h 4283869"/>
              <a:gd name="connsiteX4" fmla="*/ 1607852 w 7827928"/>
              <a:gd name="connsiteY4" fmla="*/ 3752968 h 4283869"/>
              <a:gd name="connsiteX5" fmla="*/ 1584113 w 7827928"/>
              <a:gd name="connsiteY5" fmla="*/ 3818197 h 4283869"/>
              <a:gd name="connsiteX6" fmla="*/ 1285721 w 7827928"/>
              <a:gd name="connsiteY6" fmla="*/ 4283869 h 4283869"/>
              <a:gd name="connsiteX7" fmla="*/ 2375062 w 7827928"/>
              <a:gd name="connsiteY7" fmla="*/ 3878532 h 4283869"/>
              <a:gd name="connsiteX8" fmla="*/ 2393746 w 7827928"/>
              <a:gd name="connsiteY8" fmla="*/ 3857427 h 4283869"/>
              <a:gd name="connsiteX9" fmla="*/ 5582423 w 7827928"/>
              <a:gd name="connsiteY9" fmla="*/ 3817823 h 4283869"/>
              <a:gd name="connsiteX10" fmla="*/ 7488406 w 7827928"/>
              <a:gd name="connsiteY10" fmla="*/ 3263439 h 4283869"/>
              <a:gd name="connsiteX11" fmla="*/ 7376420 w 7827928"/>
              <a:gd name="connsiteY11" fmla="*/ 585543 h 4283869"/>
              <a:gd name="connsiteX12" fmla="*/ 4278155 w 7827928"/>
              <a:gd name="connsiteY12" fmla="*/ 28846 h 4283869"/>
              <a:gd name="connsiteX13" fmla="*/ 3750725 w 7827928"/>
              <a:gd name="connsiteY13" fmla="*/ 0 h 4283869"/>
              <a:gd name="connsiteX0" fmla="*/ 3750725 w 7843578"/>
              <a:gd name="connsiteY0" fmla="*/ 0 h 4283869"/>
              <a:gd name="connsiteX1" fmla="*/ 342373 w 7843578"/>
              <a:gd name="connsiteY1" fmla="*/ 531689 h 4283869"/>
              <a:gd name="connsiteX2" fmla="*/ 349966 w 7843578"/>
              <a:gd name="connsiteY2" fmla="*/ 3132666 h 4283869"/>
              <a:gd name="connsiteX3" fmla="*/ 1363988 w 7843578"/>
              <a:gd name="connsiteY3" fmla="*/ 3698086 h 4283869"/>
              <a:gd name="connsiteX4" fmla="*/ 1607852 w 7843578"/>
              <a:gd name="connsiteY4" fmla="*/ 3752968 h 4283869"/>
              <a:gd name="connsiteX5" fmla="*/ 1584113 w 7843578"/>
              <a:gd name="connsiteY5" fmla="*/ 3818197 h 4283869"/>
              <a:gd name="connsiteX6" fmla="*/ 1285721 w 7843578"/>
              <a:gd name="connsiteY6" fmla="*/ 4283869 h 4283869"/>
              <a:gd name="connsiteX7" fmla="*/ 2375062 w 7843578"/>
              <a:gd name="connsiteY7" fmla="*/ 3878532 h 4283869"/>
              <a:gd name="connsiteX8" fmla="*/ 2393746 w 7843578"/>
              <a:gd name="connsiteY8" fmla="*/ 3857427 h 4283869"/>
              <a:gd name="connsiteX9" fmla="*/ 5582423 w 7843578"/>
              <a:gd name="connsiteY9" fmla="*/ 3817823 h 4283869"/>
              <a:gd name="connsiteX10" fmla="*/ 7488406 w 7843578"/>
              <a:gd name="connsiteY10" fmla="*/ 3263439 h 4283869"/>
              <a:gd name="connsiteX11" fmla="*/ 7400981 w 7843578"/>
              <a:gd name="connsiteY11" fmla="*/ 691400 h 4283869"/>
              <a:gd name="connsiteX12" fmla="*/ 4278155 w 7843578"/>
              <a:gd name="connsiteY12" fmla="*/ 28846 h 4283869"/>
              <a:gd name="connsiteX13" fmla="*/ 3750725 w 7843578"/>
              <a:gd name="connsiteY13" fmla="*/ 0 h 4283869"/>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276454 w 7841877"/>
              <a:gd name="connsiteY12" fmla="*/ 134702 h 4389725"/>
              <a:gd name="connsiteX13" fmla="*/ 3724463 w 7841877"/>
              <a:gd name="connsiteY13" fmla="*/ 0 h 4389725"/>
              <a:gd name="connsiteX0" fmla="*/ 3724463 w 7841877"/>
              <a:gd name="connsiteY0" fmla="*/ 0 h 4389725"/>
              <a:gd name="connsiteX1" fmla="*/ 340672 w 7841877"/>
              <a:gd name="connsiteY1" fmla="*/ 637545 h 4389725"/>
              <a:gd name="connsiteX2" fmla="*/ 348265 w 7841877"/>
              <a:gd name="connsiteY2" fmla="*/ 3238522 h 4389725"/>
              <a:gd name="connsiteX3" fmla="*/ 1362287 w 7841877"/>
              <a:gd name="connsiteY3" fmla="*/ 3803942 h 4389725"/>
              <a:gd name="connsiteX4" fmla="*/ 1606151 w 7841877"/>
              <a:gd name="connsiteY4" fmla="*/ 3858824 h 4389725"/>
              <a:gd name="connsiteX5" fmla="*/ 1582412 w 7841877"/>
              <a:gd name="connsiteY5" fmla="*/ 3924053 h 4389725"/>
              <a:gd name="connsiteX6" fmla="*/ 1284020 w 7841877"/>
              <a:gd name="connsiteY6" fmla="*/ 4389725 h 4389725"/>
              <a:gd name="connsiteX7" fmla="*/ 2373361 w 7841877"/>
              <a:gd name="connsiteY7" fmla="*/ 3984388 h 4389725"/>
              <a:gd name="connsiteX8" fmla="*/ 2392045 w 7841877"/>
              <a:gd name="connsiteY8" fmla="*/ 3963283 h 4389725"/>
              <a:gd name="connsiteX9" fmla="*/ 5580722 w 7841877"/>
              <a:gd name="connsiteY9" fmla="*/ 3923679 h 4389725"/>
              <a:gd name="connsiteX10" fmla="*/ 7486705 w 7841877"/>
              <a:gd name="connsiteY10" fmla="*/ 3369295 h 4389725"/>
              <a:gd name="connsiteX11" fmla="*/ 7399280 w 7841877"/>
              <a:gd name="connsiteY11" fmla="*/ 797256 h 4389725"/>
              <a:gd name="connsiteX12" fmla="*/ 4544125 w 7841877"/>
              <a:gd name="connsiteY12" fmla="*/ 19047 h 4389725"/>
              <a:gd name="connsiteX13" fmla="*/ 3724463 w 7841877"/>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56843"/>
              <a:gd name="connsiteY0" fmla="*/ 0 h 4389725"/>
              <a:gd name="connsiteX1" fmla="*/ 340672 w 7856843"/>
              <a:gd name="connsiteY1" fmla="*/ 637545 h 4389725"/>
              <a:gd name="connsiteX2" fmla="*/ 348265 w 7856843"/>
              <a:gd name="connsiteY2" fmla="*/ 3238522 h 4389725"/>
              <a:gd name="connsiteX3" fmla="*/ 1362287 w 7856843"/>
              <a:gd name="connsiteY3" fmla="*/ 3803942 h 4389725"/>
              <a:gd name="connsiteX4" fmla="*/ 1606151 w 7856843"/>
              <a:gd name="connsiteY4" fmla="*/ 3858824 h 4389725"/>
              <a:gd name="connsiteX5" fmla="*/ 1582412 w 7856843"/>
              <a:gd name="connsiteY5" fmla="*/ 3924053 h 4389725"/>
              <a:gd name="connsiteX6" fmla="*/ 1284020 w 7856843"/>
              <a:gd name="connsiteY6" fmla="*/ 4389725 h 4389725"/>
              <a:gd name="connsiteX7" fmla="*/ 2373361 w 7856843"/>
              <a:gd name="connsiteY7" fmla="*/ 3984388 h 4389725"/>
              <a:gd name="connsiteX8" fmla="*/ 2392045 w 7856843"/>
              <a:gd name="connsiteY8" fmla="*/ 3963283 h 4389725"/>
              <a:gd name="connsiteX9" fmla="*/ 5309086 w 7856843"/>
              <a:gd name="connsiteY9" fmla="*/ 3993399 h 4389725"/>
              <a:gd name="connsiteX10" fmla="*/ 7486705 w 7856843"/>
              <a:gd name="connsiteY10" fmla="*/ 3369295 h 4389725"/>
              <a:gd name="connsiteX11" fmla="*/ 7399280 w 7856843"/>
              <a:gd name="connsiteY11" fmla="*/ 797256 h 4389725"/>
              <a:gd name="connsiteX12" fmla="*/ 4544125 w 7856843"/>
              <a:gd name="connsiteY12" fmla="*/ 19047 h 4389725"/>
              <a:gd name="connsiteX13" fmla="*/ 3724463 w 7856843"/>
              <a:gd name="connsiteY13" fmla="*/ 0 h 4389725"/>
              <a:gd name="connsiteX0" fmla="*/ 3724463 w 7873546"/>
              <a:gd name="connsiteY0" fmla="*/ 0 h 4389725"/>
              <a:gd name="connsiteX1" fmla="*/ 340672 w 7873546"/>
              <a:gd name="connsiteY1" fmla="*/ 637545 h 4389725"/>
              <a:gd name="connsiteX2" fmla="*/ 348265 w 7873546"/>
              <a:gd name="connsiteY2" fmla="*/ 3238522 h 4389725"/>
              <a:gd name="connsiteX3" fmla="*/ 1362287 w 7873546"/>
              <a:gd name="connsiteY3" fmla="*/ 3803942 h 4389725"/>
              <a:gd name="connsiteX4" fmla="*/ 1606151 w 7873546"/>
              <a:gd name="connsiteY4" fmla="*/ 3858824 h 4389725"/>
              <a:gd name="connsiteX5" fmla="*/ 1582412 w 7873546"/>
              <a:gd name="connsiteY5" fmla="*/ 3924053 h 4389725"/>
              <a:gd name="connsiteX6" fmla="*/ 1284020 w 7873546"/>
              <a:gd name="connsiteY6" fmla="*/ 4389725 h 4389725"/>
              <a:gd name="connsiteX7" fmla="*/ 2373361 w 7873546"/>
              <a:gd name="connsiteY7" fmla="*/ 3984388 h 4389725"/>
              <a:gd name="connsiteX8" fmla="*/ 2392045 w 7873546"/>
              <a:gd name="connsiteY8" fmla="*/ 3963283 h 4389725"/>
              <a:gd name="connsiteX9" fmla="*/ 5309086 w 7873546"/>
              <a:gd name="connsiteY9" fmla="*/ 3993399 h 4389725"/>
              <a:gd name="connsiteX10" fmla="*/ 7524710 w 7873546"/>
              <a:gd name="connsiteY10" fmla="*/ 3273464 h 4389725"/>
              <a:gd name="connsiteX11" fmla="*/ 7399280 w 7873546"/>
              <a:gd name="connsiteY11" fmla="*/ 797256 h 4389725"/>
              <a:gd name="connsiteX12" fmla="*/ 4544125 w 7873546"/>
              <a:gd name="connsiteY12" fmla="*/ 19047 h 4389725"/>
              <a:gd name="connsiteX13" fmla="*/ 3724463 w 7873546"/>
              <a:gd name="connsiteY13" fmla="*/ 0 h 4389725"/>
              <a:gd name="connsiteX0" fmla="*/ 3656895 w 7805978"/>
              <a:gd name="connsiteY0" fmla="*/ 0 h 4389725"/>
              <a:gd name="connsiteX1" fmla="*/ 273104 w 7805978"/>
              <a:gd name="connsiteY1" fmla="*/ 637545 h 4389725"/>
              <a:gd name="connsiteX2" fmla="*/ 439094 w 7805978"/>
              <a:gd name="connsiteY2" fmla="*/ 3286551 h 4389725"/>
              <a:gd name="connsiteX3" fmla="*/ 1294719 w 7805978"/>
              <a:gd name="connsiteY3" fmla="*/ 3803942 h 4389725"/>
              <a:gd name="connsiteX4" fmla="*/ 1538583 w 7805978"/>
              <a:gd name="connsiteY4" fmla="*/ 3858824 h 4389725"/>
              <a:gd name="connsiteX5" fmla="*/ 1514844 w 7805978"/>
              <a:gd name="connsiteY5" fmla="*/ 3924053 h 4389725"/>
              <a:gd name="connsiteX6" fmla="*/ 1216452 w 7805978"/>
              <a:gd name="connsiteY6" fmla="*/ 4389725 h 4389725"/>
              <a:gd name="connsiteX7" fmla="*/ 2305793 w 7805978"/>
              <a:gd name="connsiteY7" fmla="*/ 3984388 h 4389725"/>
              <a:gd name="connsiteX8" fmla="*/ 2324477 w 7805978"/>
              <a:gd name="connsiteY8" fmla="*/ 3963283 h 4389725"/>
              <a:gd name="connsiteX9" fmla="*/ 5241518 w 7805978"/>
              <a:gd name="connsiteY9" fmla="*/ 3993399 h 4389725"/>
              <a:gd name="connsiteX10" fmla="*/ 7457142 w 7805978"/>
              <a:gd name="connsiteY10" fmla="*/ 3273464 h 4389725"/>
              <a:gd name="connsiteX11" fmla="*/ 7331712 w 7805978"/>
              <a:gd name="connsiteY11" fmla="*/ 797256 h 4389725"/>
              <a:gd name="connsiteX12" fmla="*/ 4476557 w 7805978"/>
              <a:gd name="connsiteY12" fmla="*/ 19047 h 4389725"/>
              <a:gd name="connsiteX13" fmla="*/ 3656895 w 7805978"/>
              <a:gd name="connsiteY13" fmla="*/ 0 h 4389725"/>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310098"/>
              <a:gd name="connsiteX1" fmla="*/ 273104 w 7805978"/>
              <a:gd name="connsiteY1" fmla="*/ 637545 h 4310098"/>
              <a:gd name="connsiteX2" fmla="*/ 439094 w 7805978"/>
              <a:gd name="connsiteY2" fmla="*/ 3286551 h 4310098"/>
              <a:gd name="connsiteX3" fmla="*/ 1294719 w 7805978"/>
              <a:gd name="connsiteY3" fmla="*/ 3803942 h 4310098"/>
              <a:gd name="connsiteX4" fmla="*/ 1538583 w 7805978"/>
              <a:gd name="connsiteY4" fmla="*/ 3858824 h 4310098"/>
              <a:gd name="connsiteX5" fmla="*/ 1514844 w 7805978"/>
              <a:gd name="connsiteY5" fmla="*/ 3924053 h 4310098"/>
              <a:gd name="connsiteX6" fmla="*/ 1283425 w 7805978"/>
              <a:gd name="connsiteY6" fmla="*/ 4310098 h 4310098"/>
              <a:gd name="connsiteX7" fmla="*/ 2305793 w 7805978"/>
              <a:gd name="connsiteY7" fmla="*/ 3984388 h 4310098"/>
              <a:gd name="connsiteX8" fmla="*/ 2324477 w 7805978"/>
              <a:gd name="connsiteY8" fmla="*/ 3963283 h 4310098"/>
              <a:gd name="connsiteX9" fmla="*/ 5241518 w 7805978"/>
              <a:gd name="connsiteY9" fmla="*/ 3993399 h 4310098"/>
              <a:gd name="connsiteX10" fmla="*/ 7457142 w 7805978"/>
              <a:gd name="connsiteY10" fmla="*/ 3273464 h 4310098"/>
              <a:gd name="connsiteX11" fmla="*/ 7331712 w 7805978"/>
              <a:gd name="connsiteY11" fmla="*/ 797256 h 4310098"/>
              <a:gd name="connsiteX12" fmla="*/ 4476557 w 7805978"/>
              <a:gd name="connsiteY12" fmla="*/ 19047 h 4310098"/>
              <a:gd name="connsiteX13" fmla="*/ 3656895 w 7805978"/>
              <a:gd name="connsiteY13" fmla="*/ 0 h 4310098"/>
              <a:gd name="connsiteX0" fmla="*/ 3656895 w 7805978"/>
              <a:gd name="connsiteY0" fmla="*/ 0 h 4266405"/>
              <a:gd name="connsiteX1" fmla="*/ 273104 w 7805978"/>
              <a:gd name="connsiteY1" fmla="*/ 637545 h 4266405"/>
              <a:gd name="connsiteX2" fmla="*/ 439094 w 7805978"/>
              <a:gd name="connsiteY2" fmla="*/ 3286551 h 4266405"/>
              <a:gd name="connsiteX3" fmla="*/ 1294719 w 7805978"/>
              <a:gd name="connsiteY3" fmla="*/ 3803942 h 4266405"/>
              <a:gd name="connsiteX4" fmla="*/ 1538583 w 7805978"/>
              <a:gd name="connsiteY4" fmla="*/ 3858824 h 4266405"/>
              <a:gd name="connsiteX5" fmla="*/ 1514844 w 7805978"/>
              <a:gd name="connsiteY5" fmla="*/ 3924053 h 4266405"/>
              <a:gd name="connsiteX6" fmla="*/ 1300754 w 7805978"/>
              <a:gd name="connsiteY6" fmla="*/ 4266405 h 4266405"/>
              <a:gd name="connsiteX7" fmla="*/ 2305793 w 7805978"/>
              <a:gd name="connsiteY7" fmla="*/ 3984388 h 4266405"/>
              <a:gd name="connsiteX8" fmla="*/ 2324477 w 7805978"/>
              <a:gd name="connsiteY8" fmla="*/ 3963283 h 4266405"/>
              <a:gd name="connsiteX9" fmla="*/ 5241518 w 7805978"/>
              <a:gd name="connsiteY9" fmla="*/ 3993399 h 4266405"/>
              <a:gd name="connsiteX10" fmla="*/ 7457142 w 7805978"/>
              <a:gd name="connsiteY10" fmla="*/ 3273464 h 4266405"/>
              <a:gd name="connsiteX11" fmla="*/ 7331712 w 7805978"/>
              <a:gd name="connsiteY11" fmla="*/ 797256 h 4266405"/>
              <a:gd name="connsiteX12" fmla="*/ 4476557 w 7805978"/>
              <a:gd name="connsiteY12" fmla="*/ 19047 h 4266405"/>
              <a:gd name="connsiteX13" fmla="*/ 3656895 w 7805978"/>
              <a:gd name="connsiteY13" fmla="*/ 0 h 4266405"/>
              <a:gd name="connsiteX0" fmla="*/ 3656895 w 7805978"/>
              <a:gd name="connsiteY0" fmla="*/ 0 h 4263694"/>
              <a:gd name="connsiteX1" fmla="*/ 273104 w 7805978"/>
              <a:gd name="connsiteY1" fmla="*/ 637545 h 4263694"/>
              <a:gd name="connsiteX2" fmla="*/ 439094 w 7805978"/>
              <a:gd name="connsiteY2" fmla="*/ 3286551 h 4263694"/>
              <a:gd name="connsiteX3" fmla="*/ 1294719 w 7805978"/>
              <a:gd name="connsiteY3" fmla="*/ 3803942 h 4263694"/>
              <a:gd name="connsiteX4" fmla="*/ 1538583 w 7805978"/>
              <a:gd name="connsiteY4" fmla="*/ 3858824 h 4263694"/>
              <a:gd name="connsiteX5" fmla="*/ 1514844 w 7805978"/>
              <a:gd name="connsiteY5" fmla="*/ 3924053 h 4263694"/>
              <a:gd name="connsiteX6" fmla="*/ 1332168 w 7805978"/>
              <a:gd name="connsiteY6" fmla="*/ 4263694 h 4263694"/>
              <a:gd name="connsiteX7" fmla="*/ 2305793 w 7805978"/>
              <a:gd name="connsiteY7" fmla="*/ 3984388 h 4263694"/>
              <a:gd name="connsiteX8" fmla="*/ 2324477 w 7805978"/>
              <a:gd name="connsiteY8" fmla="*/ 3963283 h 4263694"/>
              <a:gd name="connsiteX9" fmla="*/ 5241518 w 7805978"/>
              <a:gd name="connsiteY9" fmla="*/ 3993399 h 4263694"/>
              <a:gd name="connsiteX10" fmla="*/ 7457142 w 7805978"/>
              <a:gd name="connsiteY10" fmla="*/ 3273464 h 4263694"/>
              <a:gd name="connsiteX11" fmla="*/ 7331712 w 7805978"/>
              <a:gd name="connsiteY11" fmla="*/ 797256 h 4263694"/>
              <a:gd name="connsiteX12" fmla="*/ 4476557 w 7805978"/>
              <a:gd name="connsiteY12" fmla="*/ 19047 h 4263694"/>
              <a:gd name="connsiteX13" fmla="*/ 3656895 w 7805978"/>
              <a:gd name="connsiteY13" fmla="*/ 0 h 4263694"/>
              <a:gd name="connsiteX0" fmla="*/ 3656895 w 7805978"/>
              <a:gd name="connsiteY0" fmla="*/ 0 h 4264121"/>
              <a:gd name="connsiteX1" fmla="*/ 273104 w 7805978"/>
              <a:gd name="connsiteY1" fmla="*/ 637545 h 4264121"/>
              <a:gd name="connsiteX2" fmla="*/ 439094 w 7805978"/>
              <a:gd name="connsiteY2" fmla="*/ 3286551 h 4264121"/>
              <a:gd name="connsiteX3" fmla="*/ 1294719 w 7805978"/>
              <a:gd name="connsiteY3" fmla="*/ 3803942 h 4264121"/>
              <a:gd name="connsiteX4" fmla="*/ 1538583 w 7805978"/>
              <a:gd name="connsiteY4" fmla="*/ 3858824 h 4264121"/>
              <a:gd name="connsiteX5" fmla="*/ 1514844 w 7805978"/>
              <a:gd name="connsiteY5" fmla="*/ 3924053 h 4264121"/>
              <a:gd name="connsiteX6" fmla="*/ 1332168 w 7805978"/>
              <a:gd name="connsiteY6" fmla="*/ 4263694 h 4264121"/>
              <a:gd name="connsiteX7" fmla="*/ 2305793 w 7805978"/>
              <a:gd name="connsiteY7" fmla="*/ 3984388 h 4264121"/>
              <a:gd name="connsiteX8" fmla="*/ 2324477 w 7805978"/>
              <a:gd name="connsiteY8" fmla="*/ 3963283 h 4264121"/>
              <a:gd name="connsiteX9" fmla="*/ 5241518 w 7805978"/>
              <a:gd name="connsiteY9" fmla="*/ 3993399 h 4264121"/>
              <a:gd name="connsiteX10" fmla="*/ 7457142 w 7805978"/>
              <a:gd name="connsiteY10" fmla="*/ 3273464 h 4264121"/>
              <a:gd name="connsiteX11" fmla="*/ 7331712 w 7805978"/>
              <a:gd name="connsiteY11" fmla="*/ 797256 h 4264121"/>
              <a:gd name="connsiteX12" fmla="*/ 4476557 w 7805978"/>
              <a:gd name="connsiteY12" fmla="*/ 19047 h 4264121"/>
              <a:gd name="connsiteX13" fmla="*/ 3656895 w 7805978"/>
              <a:gd name="connsiteY13" fmla="*/ 0 h 4264121"/>
              <a:gd name="connsiteX0" fmla="*/ 3656895 w 7805978"/>
              <a:gd name="connsiteY0" fmla="*/ 0 h 4264072"/>
              <a:gd name="connsiteX1" fmla="*/ 273104 w 7805978"/>
              <a:gd name="connsiteY1" fmla="*/ 637545 h 4264072"/>
              <a:gd name="connsiteX2" fmla="*/ 439094 w 7805978"/>
              <a:gd name="connsiteY2" fmla="*/ 3286551 h 4264072"/>
              <a:gd name="connsiteX3" fmla="*/ 1294719 w 7805978"/>
              <a:gd name="connsiteY3" fmla="*/ 3803942 h 4264072"/>
              <a:gd name="connsiteX4" fmla="*/ 1538583 w 7805978"/>
              <a:gd name="connsiteY4" fmla="*/ 3858824 h 4264072"/>
              <a:gd name="connsiteX5" fmla="*/ 1547162 w 7805978"/>
              <a:gd name="connsiteY5" fmla="*/ 3931813 h 4264072"/>
              <a:gd name="connsiteX6" fmla="*/ 1332168 w 7805978"/>
              <a:gd name="connsiteY6" fmla="*/ 4263694 h 4264072"/>
              <a:gd name="connsiteX7" fmla="*/ 2305793 w 7805978"/>
              <a:gd name="connsiteY7" fmla="*/ 3984388 h 4264072"/>
              <a:gd name="connsiteX8" fmla="*/ 2324477 w 7805978"/>
              <a:gd name="connsiteY8" fmla="*/ 3963283 h 4264072"/>
              <a:gd name="connsiteX9" fmla="*/ 5241518 w 7805978"/>
              <a:gd name="connsiteY9" fmla="*/ 3993399 h 4264072"/>
              <a:gd name="connsiteX10" fmla="*/ 7457142 w 7805978"/>
              <a:gd name="connsiteY10" fmla="*/ 3273464 h 4264072"/>
              <a:gd name="connsiteX11" fmla="*/ 7331712 w 7805978"/>
              <a:gd name="connsiteY11" fmla="*/ 797256 h 4264072"/>
              <a:gd name="connsiteX12" fmla="*/ 4476557 w 7805978"/>
              <a:gd name="connsiteY12" fmla="*/ 19047 h 4264072"/>
              <a:gd name="connsiteX13" fmla="*/ 3656895 w 7805978"/>
              <a:gd name="connsiteY13" fmla="*/ 0 h 4264072"/>
              <a:gd name="connsiteX0" fmla="*/ 3656895 w 7805978"/>
              <a:gd name="connsiteY0" fmla="*/ 0 h 4265132"/>
              <a:gd name="connsiteX1" fmla="*/ 273104 w 7805978"/>
              <a:gd name="connsiteY1" fmla="*/ 637545 h 4265132"/>
              <a:gd name="connsiteX2" fmla="*/ 439094 w 7805978"/>
              <a:gd name="connsiteY2" fmla="*/ 3286551 h 4265132"/>
              <a:gd name="connsiteX3" fmla="*/ 1294719 w 7805978"/>
              <a:gd name="connsiteY3" fmla="*/ 3803942 h 4265132"/>
              <a:gd name="connsiteX4" fmla="*/ 1538583 w 7805978"/>
              <a:gd name="connsiteY4" fmla="*/ 3858824 h 4265132"/>
              <a:gd name="connsiteX5" fmla="*/ 1547162 w 7805978"/>
              <a:gd name="connsiteY5" fmla="*/ 3931813 h 4265132"/>
              <a:gd name="connsiteX6" fmla="*/ 1332168 w 7805978"/>
              <a:gd name="connsiteY6" fmla="*/ 4263694 h 4265132"/>
              <a:gd name="connsiteX7" fmla="*/ 2212656 w 7805978"/>
              <a:gd name="connsiteY7" fmla="*/ 4024629 h 4265132"/>
              <a:gd name="connsiteX8" fmla="*/ 2324477 w 7805978"/>
              <a:gd name="connsiteY8" fmla="*/ 3963283 h 4265132"/>
              <a:gd name="connsiteX9" fmla="*/ 5241518 w 7805978"/>
              <a:gd name="connsiteY9" fmla="*/ 3993399 h 4265132"/>
              <a:gd name="connsiteX10" fmla="*/ 7457142 w 7805978"/>
              <a:gd name="connsiteY10" fmla="*/ 3273464 h 4265132"/>
              <a:gd name="connsiteX11" fmla="*/ 7331712 w 7805978"/>
              <a:gd name="connsiteY11" fmla="*/ 797256 h 4265132"/>
              <a:gd name="connsiteX12" fmla="*/ 4476557 w 7805978"/>
              <a:gd name="connsiteY12" fmla="*/ 19047 h 4265132"/>
              <a:gd name="connsiteX13" fmla="*/ 3656895 w 7805978"/>
              <a:gd name="connsiteY13" fmla="*/ 0 h 4265132"/>
              <a:gd name="connsiteX0" fmla="*/ 3656895 w 7805978"/>
              <a:gd name="connsiteY0" fmla="*/ 0 h 4265117"/>
              <a:gd name="connsiteX1" fmla="*/ 273104 w 7805978"/>
              <a:gd name="connsiteY1" fmla="*/ 637545 h 4265117"/>
              <a:gd name="connsiteX2" fmla="*/ 439094 w 7805978"/>
              <a:gd name="connsiteY2" fmla="*/ 3286551 h 4265117"/>
              <a:gd name="connsiteX3" fmla="*/ 1294719 w 7805978"/>
              <a:gd name="connsiteY3" fmla="*/ 3803942 h 4265117"/>
              <a:gd name="connsiteX4" fmla="*/ 1538583 w 7805978"/>
              <a:gd name="connsiteY4" fmla="*/ 3858824 h 4265117"/>
              <a:gd name="connsiteX5" fmla="*/ 1547162 w 7805978"/>
              <a:gd name="connsiteY5" fmla="*/ 3931813 h 4265117"/>
              <a:gd name="connsiteX6" fmla="*/ 1332168 w 7805978"/>
              <a:gd name="connsiteY6" fmla="*/ 4263694 h 4265117"/>
              <a:gd name="connsiteX7" fmla="*/ 2212656 w 7805978"/>
              <a:gd name="connsiteY7" fmla="*/ 4024629 h 4265117"/>
              <a:gd name="connsiteX8" fmla="*/ 2324477 w 7805978"/>
              <a:gd name="connsiteY8" fmla="*/ 3963283 h 4265117"/>
              <a:gd name="connsiteX9" fmla="*/ 5241518 w 7805978"/>
              <a:gd name="connsiteY9" fmla="*/ 3993399 h 4265117"/>
              <a:gd name="connsiteX10" fmla="*/ 7457142 w 7805978"/>
              <a:gd name="connsiteY10" fmla="*/ 3273464 h 4265117"/>
              <a:gd name="connsiteX11" fmla="*/ 7331712 w 7805978"/>
              <a:gd name="connsiteY11" fmla="*/ 797256 h 4265117"/>
              <a:gd name="connsiteX12" fmla="*/ 4476557 w 7805978"/>
              <a:gd name="connsiteY12" fmla="*/ 19047 h 4265117"/>
              <a:gd name="connsiteX13" fmla="*/ 3656895 w 7805978"/>
              <a:gd name="connsiteY13" fmla="*/ 0 h 4265117"/>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38583 w 7805978"/>
              <a:gd name="connsiteY4" fmla="*/ 3858824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656895 w 7805978"/>
              <a:gd name="connsiteY0" fmla="*/ 0 h 4265479"/>
              <a:gd name="connsiteX1" fmla="*/ 273104 w 7805978"/>
              <a:gd name="connsiteY1" fmla="*/ 637545 h 4265479"/>
              <a:gd name="connsiteX2" fmla="*/ 439094 w 7805978"/>
              <a:gd name="connsiteY2" fmla="*/ 3286551 h 4265479"/>
              <a:gd name="connsiteX3" fmla="*/ 1294719 w 7805978"/>
              <a:gd name="connsiteY3" fmla="*/ 3803942 h 4265479"/>
              <a:gd name="connsiteX4" fmla="*/ 1548898 w 7805978"/>
              <a:gd name="connsiteY4" fmla="*/ 3871736 h 4265479"/>
              <a:gd name="connsiteX5" fmla="*/ 1547162 w 7805978"/>
              <a:gd name="connsiteY5" fmla="*/ 3931813 h 4265479"/>
              <a:gd name="connsiteX6" fmla="*/ 1332168 w 7805978"/>
              <a:gd name="connsiteY6" fmla="*/ 4263694 h 4265479"/>
              <a:gd name="connsiteX7" fmla="*/ 2212656 w 7805978"/>
              <a:gd name="connsiteY7" fmla="*/ 4024629 h 4265479"/>
              <a:gd name="connsiteX8" fmla="*/ 2324477 w 7805978"/>
              <a:gd name="connsiteY8" fmla="*/ 3963283 h 4265479"/>
              <a:gd name="connsiteX9" fmla="*/ 5241518 w 7805978"/>
              <a:gd name="connsiteY9" fmla="*/ 3993399 h 4265479"/>
              <a:gd name="connsiteX10" fmla="*/ 7457142 w 7805978"/>
              <a:gd name="connsiteY10" fmla="*/ 3273464 h 4265479"/>
              <a:gd name="connsiteX11" fmla="*/ 7331712 w 7805978"/>
              <a:gd name="connsiteY11" fmla="*/ 797256 h 4265479"/>
              <a:gd name="connsiteX12" fmla="*/ 4476557 w 7805978"/>
              <a:gd name="connsiteY12" fmla="*/ 19047 h 4265479"/>
              <a:gd name="connsiteX13" fmla="*/ 3656895 w 7805978"/>
              <a:gd name="connsiteY13" fmla="*/ 0 h 4265479"/>
              <a:gd name="connsiteX0" fmla="*/ 3198844 w 7774648"/>
              <a:gd name="connsiteY0" fmla="*/ 0 h 4272287"/>
              <a:gd name="connsiteX1" fmla="*/ 241774 w 7774648"/>
              <a:gd name="connsiteY1" fmla="*/ 644353 h 4272287"/>
              <a:gd name="connsiteX2" fmla="*/ 407764 w 7774648"/>
              <a:gd name="connsiteY2" fmla="*/ 3293359 h 4272287"/>
              <a:gd name="connsiteX3" fmla="*/ 1263389 w 7774648"/>
              <a:gd name="connsiteY3" fmla="*/ 3810750 h 4272287"/>
              <a:gd name="connsiteX4" fmla="*/ 1517568 w 7774648"/>
              <a:gd name="connsiteY4" fmla="*/ 3878544 h 4272287"/>
              <a:gd name="connsiteX5" fmla="*/ 1515832 w 7774648"/>
              <a:gd name="connsiteY5" fmla="*/ 3938621 h 4272287"/>
              <a:gd name="connsiteX6" fmla="*/ 1300838 w 7774648"/>
              <a:gd name="connsiteY6" fmla="*/ 4270502 h 4272287"/>
              <a:gd name="connsiteX7" fmla="*/ 2181326 w 7774648"/>
              <a:gd name="connsiteY7" fmla="*/ 4031437 h 4272287"/>
              <a:gd name="connsiteX8" fmla="*/ 2293147 w 7774648"/>
              <a:gd name="connsiteY8" fmla="*/ 3970091 h 4272287"/>
              <a:gd name="connsiteX9" fmla="*/ 5210188 w 7774648"/>
              <a:gd name="connsiteY9" fmla="*/ 4000207 h 4272287"/>
              <a:gd name="connsiteX10" fmla="*/ 7425812 w 7774648"/>
              <a:gd name="connsiteY10" fmla="*/ 3280272 h 4272287"/>
              <a:gd name="connsiteX11" fmla="*/ 7300382 w 7774648"/>
              <a:gd name="connsiteY11" fmla="*/ 804064 h 4272287"/>
              <a:gd name="connsiteX12" fmla="*/ 4445227 w 7774648"/>
              <a:gd name="connsiteY12" fmla="*/ 25855 h 4272287"/>
              <a:gd name="connsiteX13" fmla="*/ 3198844 w 7774648"/>
              <a:gd name="connsiteY13" fmla="*/ 0 h 4272287"/>
              <a:gd name="connsiteX0" fmla="*/ 3133905 w 7709709"/>
              <a:gd name="connsiteY0" fmla="*/ 0 h 4272287"/>
              <a:gd name="connsiteX1" fmla="*/ 208652 w 7709709"/>
              <a:gd name="connsiteY1" fmla="*/ 812171 h 4272287"/>
              <a:gd name="connsiteX2" fmla="*/ 342825 w 7709709"/>
              <a:gd name="connsiteY2" fmla="*/ 3293359 h 4272287"/>
              <a:gd name="connsiteX3" fmla="*/ 1198450 w 7709709"/>
              <a:gd name="connsiteY3" fmla="*/ 3810750 h 4272287"/>
              <a:gd name="connsiteX4" fmla="*/ 1452629 w 7709709"/>
              <a:gd name="connsiteY4" fmla="*/ 3878544 h 4272287"/>
              <a:gd name="connsiteX5" fmla="*/ 1450893 w 7709709"/>
              <a:gd name="connsiteY5" fmla="*/ 3938621 h 4272287"/>
              <a:gd name="connsiteX6" fmla="*/ 1235899 w 7709709"/>
              <a:gd name="connsiteY6" fmla="*/ 4270502 h 4272287"/>
              <a:gd name="connsiteX7" fmla="*/ 2116387 w 7709709"/>
              <a:gd name="connsiteY7" fmla="*/ 4031437 h 4272287"/>
              <a:gd name="connsiteX8" fmla="*/ 2228208 w 7709709"/>
              <a:gd name="connsiteY8" fmla="*/ 3970091 h 4272287"/>
              <a:gd name="connsiteX9" fmla="*/ 5145249 w 7709709"/>
              <a:gd name="connsiteY9" fmla="*/ 4000207 h 4272287"/>
              <a:gd name="connsiteX10" fmla="*/ 7360873 w 7709709"/>
              <a:gd name="connsiteY10" fmla="*/ 3280272 h 4272287"/>
              <a:gd name="connsiteX11" fmla="*/ 7235443 w 7709709"/>
              <a:gd name="connsiteY11" fmla="*/ 804064 h 4272287"/>
              <a:gd name="connsiteX12" fmla="*/ 4380288 w 7709709"/>
              <a:gd name="connsiteY12" fmla="*/ 25855 h 4272287"/>
              <a:gd name="connsiteX13" fmla="*/ 3133905 w 7709709"/>
              <a:gd name="connsiteY13" fmla="*/ 0 h 4272287"/>
              <a:gd name="connsiteX0" fmla="*/ 3216497 w 7792301"/>
              <a:gd name="connsiteY0" fmla="*/ 0 h 4272287"/>
              <a:gd name="connsiteX1" fmla="*/ 291244 w 7792301"/>
              <a:gd name="connsiteY1" fmla="*/ 812171 h 4272287"/>
              <a:gd name="connsiteX2" fmla="*/ 216681 w 7792301"/>
              <a:gd name="connsiteY2" fmla="*/ 3091511 h 4272287"/>
              <a:gd name="connsiteX3" fmla="*/ 1281042 w 7792301"/>
              <a:gd name="connsiteY3" fmla="*/ 3810750 h 4272287"/>
              <a:gd name="connsiteX4" fmla="*/ 1535221 w 7792301"/>
              <a:gd name="connsiteY4" fmla="*/ 3878544 h 4272287"/>
              <a:gd name="connsiteX5" fmla="*/ 1533485 w 7792301"/>
              <a:gd name="connsiteY5" fmla="*/ 3938621 h 4272287"/>
              <a:gd name="connsiteX6" fmla="*/ 1318491 w 7792301"/>
              <a:gd name="connsiteY6" fmla="*/ 4270502 h 4272287"/>
              <a:gd name="connsiteX7" fmla="*/ 2198979 w 7792301"/>
              <a:gd name="connsiteY7" fmla="*/ 4031437 h 4272287"/>
              <a:gd name="connsiteX8" fmla="*/ 2310800 w 7792301"/>
              <a:gd name="connsiteY8" fmla="*/ 3970091 h 4272287"/>
              <a:gd name="connsiteX9" fmla="*/ 5227841 w 7792301"/>
              <a:gd name="connsiteY9" fmla="*/ 4000207 h 4272287"/>
              <a:gd name="connsiteX10" fmla="*/ 7443465 w 7792301"/>
              <a:gd name="connsiteY10" fmla="*/ 3280272 h 4272287"/>
              <a:gd name="connsiteX11" fmla="*/ 7318035 w 7792301"/>
              <a:gd name="connsiteY11" fmla="*/ 804064 h 4272287"/>
              <a:gd name="connsiteX12" fmla="*/ 4462880 w 7792301"/>
              <a:gd name="connsiteY12" fmla="*/ 25855 h 4272287"/>
              <a:gd name="connsiteX13" fmla="*/ 3216497 w 7792301"/>
              <a:gd name="connsiteY13" fmla="*/ 0 h 4272287"/>
              <a:gd name="connsiteX0" fmla="*/ 3216497 w 7803573"/>
              <a:gd name="connsiteY0" fmla="*/ 0 h 4272287"/>
              <a:gd name="connsiteX1" fmla="*/ 291244 w 7803573"/>
              <a:gd name="connsiteY1" fmla="*/ 812171 h 4272287"/>
              <a:gd name="connsiteX2" fmla="*/ 216681 w 7803573"/>
              <a:gd name="connsiteY2" fmla="*/ 3091511 h 4272287"/>
              <a:gd name="connsiteX3" fmla="*/ 1281042 w 7803573"/>
              <a:gd name="connsiteY3" fmla="*/ 3810750 h 4272287"/>
              <a:gd name="connsiteX4" fmla="*/ 1535221 w 7803573"/>
              <a:gd name="connsiteY4" fmla="*/ 3878544 h 4272287"/>
              <a:gd name="connsiteX5" fmla="*/ 1533485 w 7803573"/>
              <a:gd name="connsiteY5" fmla="*/ 3938621 h 4272287"/>
              <a:gd name="connsiteX6" fmla="*/ 1318491 w 7803573"/>
              <a:gd name="connsiteY6" fmla="*/ 4270502 h 4272287"/>
              <a:gd name="connsiteX7" fmla="*/ 2198979 w 7803573"/>
              <a:gd name="connsiteY7" fmla="*/ 4031437 h 4272287"/>
              <a:gd name="connsiteX8" fmla="*/ 2310800 w 7803573"/>
              <a:gd name="connsiteY8" fmla="*/ 3970091 h 4272287"/>
              <a:gd name="connsiteX9" fmla="*/ 5227841 w 7803573"/>
              <a:gd name="connsiteY9" fmla="*/ 4000207 h 4272287"/>
              <a:gd name="connsiteX10" fmla="*/ 7443465 w 7803573"/>
              <a:gd name="connsiteY10" fmla="*/ 3280272 h 4272287"/>
              <a:gd name="connsiteX11" fmla="*/ 7336470 w 7803573"/>
              <a:gd name="connsiteY11" fmla="*/ 746276 h 4272287"/>
              <a:gd name="connsiteX12" fmla="*/ 4462880 w 7803573"/>
              <a:gd name="connsiteY12" fmla="*/ 25855 h 4272287"/>
              <a:gd name="connsiteX13" fmla="*/ 3216497 w 7803573"/>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535221 w 7771479"/>
              <a:gd name="connsiteY4" fmla="*/ 387854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2287"/>
              <a:gd name="connsiteX1" fmla="*/ 291244 w 7771479"/>
              <a:gd name="connsiteY1" fmla="*/ 812171 h 4272287"/>
              <a:gd name="connsiteX2" fmla="*/ 216681 w 7771479"/>
              <a:gd name="connsiteY2" fmla="*/ 3091511 h 4272287"/>
              <a:gd name="connsiteX3" fmla="*/ 1281042 w 7771479"/>
              <a:gd name="connsiteY3" fmla="*/ 3810750 h 4272287"/>
              <a:gd name="connsiteX4" fmla="*/ 1601838 w 7771479"/>
              <a:gd name="connsiteY4" fmla="*/ 3878364 h 4272287"/>
              <a:gd name="connsiteX5" fmla="*/ 1533485 w 7771479"/>
              <a:gd name="connsiteY5" fmla="*/ 3938621 h 4272287"/>
              <a:gd name="connsiteX6" fmla="*/ 1318491 w 7771479"/>
              <a:gd name="connsiteY6" fmla="*/ 4270502 h 4272287"/>
              <a:gd name="connsiteX7" fmla="*/ 2198979 w 7771479"/>
              <a:gd name="connsiteY7" fmla="*/ 4031437 h 4272287"/>
              <a:gd name="connsiteX8" fmla="*/ 2310800 w 7771479"/>
              <a:gd name="connsiteY8" fmla="*/ 3970091 h 4272287"/>
              <a:gd name="connsiteX9" fmla="*/ 5227841 w 7771479"/>
              <a:gd name="connsiteY9" fmla="*/ 4000207 h 4272287"/>
              <a:gd name="connsiteX10" fmla="*/ 7366565 w 7771479"/>
              <a:gd name="connsiteY10" fmla="*/ 3273844 h 4272287"/>
              <a:gd name="connsiteX11" fmla="*/ 7336470 w 7771479"/>
              <a:gd name="connsiteY11" fmla="*/ 746276 h 4272287"/>
              <a:gd name="connsiteX12" fmla="*/ 4462880 w 7771479"/>
              <a:gd name="connsiteY12" fmla="*/ 25855 h 4272287"/>
              <a:gd name="connsiteX13" fmla="*/ 3216497 w 7771479"/>
              <a:gd name="connsiteY13" fmla="*/ 0 h 4272287"/>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332"/>
              <a:gd name="connsiteX1" fmla="*/ 291244 w 7771479"/>
              <a:gd name="connsiteY1" fmla="*/ 812171 h 4271332"/>
              <a:gd name="connsiteX2" fmla="*/ 216681 w 7771479"/>
              <a:gd name="connsiteY2" fmla="*/ 3091511 h 4271332"/>
              <a:gd name="connsiteX3" fmla="*/ 1281042 w 7771479"/>
              <a:gd name="connsiteY3" fmla="*/ 3810750 h 4271332"/>
              <a:gd name="connsiteX4" fmla="*/ 1601838 w 7771479"/>
              <a:gd name="connsiteY4" fmla="*/ 3878364 h 4271332"/>
              <a:gd name="connsiteX5" fmla="*/ 1538829 w 7771479"/>
              <a:gd name="connsiteY5" fmla="*/ 3962639 h 4271332"/>
              <a:gd name="connsiteX6" fmla="*/ 1318491 w 7771479"/>
              <a:gd name="connsiteY6" fmla="*/ 4270502 h 4271332"/>
              <a:gd name="connsiteX7" fmla="*/ 2198979 w 7771479"/>
              <a:gd name="connsiteY7" fmla="*/ 4031437 h 4271332"/>
              <a:gd name="connsiteX8" fmla="*/ 2310800 w 7771479"/>
              <a:gd name="connsiteY8" fmla="*/ 3970091 h 4271332"/>
              <a:gd name="connsiteX9" fmla="*/ 5227841 w 7771479"/>
              <a:gd name="connsiteY9" fmla="*/ 4000207 h 4271332"/>
              <a:gd name="connsiteX10" fmla="*/ 7366565 w 7771479"/>
              <a:gd name="connsiteY10" fmla="*/ 3273844 h 4271332"/>
              <a:gd name="connsiteX11" fmla="*/ 7336470 w 7771479"/>
              <a:gd name="connsiteY11" fmla="*/ 746276 h 4271332"/>
              <a:gd name="connsiteX12" fmla="*/ 4462880 w 7771479"/>
              <a:gd name="connsiteY12" fmla="*/ 25855 h 4271332"/>
              <a:gd name="connsiteX13" fmla="*/ 3216497 w 7771479"/>
              <a:gd name="connsiteY13" fmla="*/ 0 h 4271332"/>
              <a:gd name="connsiteX0" fmla="*/ 3216497 w 7771479"/>
              <a:gd name="connsiteY0" fmla="*/ 0 h 4271457"/>
              <a:gd name="connsiteX1" fmla="*/ 291244 w 7771479"/>
              <a:gd name="connsiteY1" fmla="*/ 812171 h 4271457"/>
              <a:gd name="connsiteX2" fmla="*/ 216681 w 7771479"/>
              <a:gd name="connsiteY2" fmla="*/ 3091511 h 4271457"/>
              <a:gd name="connsiteX3" fmla="*/ 1281042 w 7771479"/>
              <a:gd name="connsiteY3" fmla="*/ 3810750 h 4271457"/>
              <a:gd name="connsiteX4" fmla="*/ 1601838 w 7771479"/>
              <a:gd name="connsiteY4" fmla="*/ 3878364 h 4271457"/>
              <a:gd name="connsiteX5" fmla="*/ 1562016 w 7771479"/>
              <a:gd name="connsiteY5" fmla="*/ 3957104 h 4271457"/>
              <a:gd name="connsiteX6" fmla="*/ 1318491 w 7771479"/>
              <a:gd name="connsiteY6" fmla="*/ 4270502 h 4271457"/>
              <a:gd name="connsiteX7" fmla="*/ 2198979 w 7771479"/>
              <a:gd name="connsiteY7" fmla="*/ 4031437 h 4271457"/>
              <a:gd name="connsiteX8" fmla="*/ 2310800 w 7771479"/>
              <a:gd name="connsiteY8" fmla="*/ 3970091 h 4271457"/>
              <a:gd name="connsiteX9" fmla="*/ 5227841 w 7771479"/>
              <a:gd name="connsiteY9" fmla="*/ 4000207 h 4271457"/>
              <a:gd name="connsiteX10" fmla="*/ 7366565 w 7771479"/>
              <a:gd name="connsiteY10" fmla="*/ 3273844 h 4271457"/>
              <a:gd name="connsiteX11" fmla="*/ 7336470 w 7771479"/>
              <a:gd name="connsiteY11" fmla="*/ 746276 h 4271457"/>
              <a:gd name="connsiteX12" fmla="*/ 4462880 w 7771479"/>
              <a:gd name="connsiteY12" fmla="*/ 25855 h 4271457"/>
              <a:gd name="connsiteX13" fmla="*/ 3216497 w 7771479"/>
              <a:gd name="connsiteY13" fmla="*/ 0 h 4271457"/>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80884"/>
              <a:gd name="connsiteX1" fmla="*/ 291244 w 7771479"/>
              <a:gd name="connsiteY1" fmla="*/ 812171 h 4280884"/>
              <a:gd name="connsiteX2" fmla="*/ 216681 w 7771479"/>
              <a:gd name="connsiteY2" fmla="*/ 3091511 h 4280884"/>
              <a:gd name="connsiteX3" fmla="*/ 1281042 w 7771479"/>
              <a:gd name="connsiteY3" fmla="*/ 3810750 h 4280884"/>
              <a:gd name="connsiteX4" fmla="*/ 1601838 w 7771479"/>
              <a:gd name="connsiteY4" fmla="*/ 3878364 h 4280884"/>
              <a:gd name="connsiteX5" fmla="*/ 1410569 w 7771479"/>
              <a:gd name="connsiteY5" fmla="*/ 4112893 h 4280884"/>
              <a:gd name="connsiteX6" fmla="*/ 1318491 w 7771479"/>
              <a:gd name="connsiteY6" fmla="*/ 4270502 h 4280884"/>
              <a:gd name="connsiteX7" fmla="*/ 2198979 w 7771479"/>
              <a:gd name="connsiteY7" fmla="*/ 4031437 h 4280884"/>
              <a:gd name="connsiteX8" fmla="*/ 2310800 w 7771479"/>
              <a:gd name="connsiteY8" fmla="*/ 3970091 h 4280884"/>
              <a:gd name="connsiteX9" fmla="*/ 5227841 w 7771479"/>
              <a:gd name="connsiteY9" fmla="*/ 4000207 h 4280884"/>
              <a:gd name="connsiteX10" fmla="*/ 7366565 w 7771479"/>
              <a:gd name="connsiteY10" fmla="*/ 3273844 h 4280884"/>
              <a:gd name="connsiteX11" fmla="*/ 7336470 w 7771479"/>
              <a:gd name="connsiteY11" fmla="*/ 746276 h 4280884"/>
              <a:gd name="connsiteX12" fmla="*/ 4462880 w 7771479"/>
              <a:gd name="connsiteY12" fmla="*/ 25855 h 4280884"/>
              <a:gd name="connsiteX13" fmla="*/ 3216497 w 7771479"/>
              <a:gd name="connsiteY13" fmla="*/ 0 h 4280884"/>
              <a:gd name="connsiteX0" fmla="*/ 3216497 w 7771479"/>
              <a:gd name="connsiteY0" fmla="*/ 0 h 4273322"/>
              <a:gd name="connsiteX1" fmla="*/ 291244 w 7771479"/>
              <a:gd name="connsiteY1" fmla="*/ 812171 h 4273322"/>
              <a:gd name="connsiteX2" fmla="*/ 216681 w 7771479"/>
              <a:gd name="connsiteY2" fmla="*/ 3091511 h 4273322"/>
              <a:gd name="connsiteX3" fmla="*/ 1281042 w 7771479"/>
              <a:gd name="connsiteY3" fmla="*/ 3810750 h 4273322"/>
              <a:gd name="connsiteX4" fmla="*/ 1601838 w 7771479"/>
              <a:gd name="connsiteY4" fmla="*/ 3878364 h 4273322"/>
              <a:gd name="connsiteX5" fmla="*/ 1410569 w 7771479"/>
              <a:gd name="connsiteY5" fmla="*/ 4112893 h 4273322"/>
              <a:gd name="connsiteX6" fmla="*/ 1318491 w 7771479"/>
              <a:gd name="connsiteY6" fmla="*/ 4270502 h 4273322"/>
              <a:gd name="connsiteX7" fmla="*/ 2198979 w 7771479"/>
              <a:gd name="connsiteY7" fmla="*/ 4031437 h 4273322"/>
              <a:gd name="connsiteX8" fmla="*/ 2310800 w 7771479"/>
              <a:gd name="connsiteY8" fmla="*/ 3970091 h 4273322"/>
              <a:gd name="connsiteX9" fmla="*/ 5227841 w 7771479"/>
              <a:gd name="connsiteY9" fmla="*/ 4000207 h 4273322"/>
              <a:gd name="connsiteX10" fmla="*/ 7366565 w 7771479"/>
              <a:gd name="connsiteY10" fmla="*/ 3273844 h 4273322"/>
              <a:gd name="connsiteX11" fmla="*/ 7336470 w 7771479"/>
              <a:gd name="connsiteY11" fmla="*/ 746276 h 4273322"/>
              <a:gd name="connsiteX12" fmla="*/ 4462880 w 7771479"/>
              <a:gd name="connsiteY12" fmla="*/ 25855 h 4273322"/>
              <a:gd name="connsiteX13" fmla="*/ 3216497 w 7771479"/>
              <a:gd name="connsiteY13" fmla="*/ 0 h 4273322"/>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661"/>
              <a:gd name="connsiteX1" fmla="*/ 291244 w 7771479"/>
              <a:gd name="connsiteY1" fmla="*/ 812171 h 4274661"/>
              <a:gd name="connsiteX2" fmla="*/ 216681 w 7771479"/>
              <a:gd name="connsiteY2" fmla="*/ 3091511 h 4274661"/>
              <a:gd name="connsiteX3" fmla="*/ 1281042 w 7771479"/>
              <a:gd name="connsiteY3" fmla="*/ 3810750 h 4274661"/>
              <a:gd name="connsiteX4" fmla="*/ 1601838 w 7771479"/>
              <a:gd name="connsiteY4" fmla="*/ 3878364 h 4274661"/>
              <a:gd name="connsiteX5" fmla="*/ 1423002 w 7771479"/>
              <a:gd name="connsiteY5" fmla="*/ 4124281 h 4274661"/>
              <a:gd name="connsiteX6" fmla="*/ 1318491 w 7771479"/>
              <a:gd name="connsiteY6" fmla="*/ 4270502 h 4274661"/>
              <a:gd name="connsiteX7" fmla="*/ 2198979 w 7771479"/>
              <a:gd name="connsiteY7" fmla="*/ 4031437 h 4274661"/>
              <a:gd name="connsiteX8" fmla="*/ 2310800 w 7771479"/>
              <a:gd name="connsiteY8" fmla="*/ 3970091 h 4274661"/>
              <a:gd name="connsiteX9" fmla="*/ 5227841 w 7771479"/>
              <a:gd name="connsiteY9" fmla="*/ 4000207 h 4274661"/>
              <a:gd name="connsiteX10" fmla="*/ 7366565 w 7771479"/>
              <a:gd name="connsiteY10" fmla="*/ 3273844 h 4274661"/>
              <a:gd name="connsiteX11" fmla="*/ 7336470 w 7771479"/>
              <a:gd name="connsiteY11" fmla="*/ 746276 h 4274661"/>
              <a:gd name="connsiteX12" fmla="*/ 4462880 w 7771479"/>
              <a:gd name="connsiteY12" fmla="*/ 25855 h 4274661"/>
              <a:gd name="connsiteX13" fmla="*/ 3216497 w 7771479"/>
              <a:gd name="connsiteY13" fmla="*/ 0 h 4274661"/>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310800 w 7771479"/>
              <a:gd name="connsiteY8" fmla="*/ 3970091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74815"/>
              <a:gd name="connsiteX1" fmla="*/ 291244 w 7771479"/>
              <a:gd name="connsiteY1" fmla="*/ 812171 h 4274815"/>
              <a:gd name="connsiteX2" fmla="*/ 216681 w 7771479"/>
              <a:gd name="connsiteY2" fmla="*/ 3091511 h 4274815"/>
              <a:gd name="connsiteX3" fmla="*/ 1281042 w 7771479"/>
              <a:gd name="connsiteY3" fmla="*/ 3810750 h 4274815"/>
              <a:gd name="connsiteX4" fmla="*/ 1601838 w 7771479"/>
              <a:gd name="connsiteY4" fmla="*/ 3878364 h 4274815"/>
              <a:gd name="connsiteX5" fmla="*/ 1423002 w 7771479"/>
              <a:gd name="connsiteY5" fmla="*/ 4124281 h 4274815"/>
              <a:gd name="connsiteX6" fmla="*/ 1318491 w 7771479"/>
              <a:gd name="connsiteY6" fmla="*/ 4270502 h 4274815"/>
              <a:gd name="connsiteX7" fmla="*/ 2112601 w 7771479"/>
              <a:gd name="connsiteY7" fmla="*/ 4028816 h 4274815"/>
              <a:gd name="connsiteX8" fmla="*/ 2224661 w 7771479"/>
              <a:gd name="connsiteY8" fmla="*/ 3971515 h 4274815"/>
              <a:gd name="connsiteX9" fmla="*/ 5227841 w 7771479"/>
              <a:gd name="connsiteY9" fmla="*/ 4000207 h 4274815"/>
              <a:gd name="connsiteX10" fmla="*/ 7366565 w 7771479"/>
              <a:gd name="connsiteY10" fmla="*/ 3273844 h 4274815"/>
              <a:gd name="connsiteX11" fmla="*/ 7336470 w 7771479"/>
              <a:gd name="connsiteY11" fmla="*/ 746276 h 4274815"/>
              <a:gd name="connsiteX12" fmla="*/ 4462880 w 7771479"/>
              <a:gd name="connsiteY12" fmla="*/ 25855 h 4274815"/>
              <a:gd name="connsiteX13" fmla="*/ 3216497 w 7771479"/>
              <a:gd name="connsiteY13" fmla="*/ 0 h 4274815"/>
              <a:gd name="connsiteX0" fmla="*/ 3216497 w 7771479"/>
              <a:gd name="connsiteY0" fmla="*/ 0 h 4252835"/>
              <a:gd name="connsiteX1" fmla="*/ 291244 w 7771479"/>
              <a:gd name="connsiteY1" fmla="*/ 812171 h 4252835"/>
              <a:gd name="connsiteX2" fmla="*/ 216681 w 7771479"/>
              <a:gd name="connsiteY2" fmla="*/ 3091511 h 4252835"/>
              <a:gd name="connsiteX3" fmla="*/ 1281042 w 7771479"/>
              <a:gd name="connsiteY3" fmla="*/ 3810750 h 4252835"/>
              <a:gd name="connsiteX4" fmla="*/ 1601838 w 7771479"/>
              <a:gd name="connsiteY4" fmla="*/ 3878364 h 4252835"/>
              <a:gd name="connsiteX5" fmla="*/ 1423002 w 7771479"/>
              <a:gd name="connsiteY5" fmla="*/ 4124281 h 4252835"/>
              <a:gd name="connsiteX6" fmla="*/ 1355144 w 7771479"/>
              <a:gd name="connsiteY6" fmla="*/ 4245600 h 4252835"/>
              <a:gd name="connsiteX7" fmla="*/ 2112601 w 7771479"/>
              <a:gd name="connsiteY7" fmla="*/ 4028816 h 4252835"/>
              <a:gd name="connsiteX8" fmla="*/ 2224661 w 7771479"/>
              <a:gd name="connsiteY8" fmla="*/ 3971515 h 4252835"/>
              <a:gd name="connsiteX9" fmla="*/ 5227841 w 7771479"/>
              <a:gd name="connsiteY9" fmla="*/ 4000207 h 4252835"/>
              <a:gd name="connsiteX10" fmla="*/ 7366565 w 7771479"/>
              <a:gd name="connsiteY10" fmla="*/ 3273844 h 4252835"/>
              <a:gd name="connsiteX11" fmla="*/ 7336470 w 7771479"/>
              <a:gd name="connsiteY11" fmla="*/ 746276 h 4252835"/>
              <a:gd name="connsiteX12" fmla="*/ 4462880 w 7771479"/>
              <a:gd name="connsiteY12" fmla="*/ 25855 h 4252835"/>
              <a:gd name="connsiteX13" fmla="*/ 3216497 w 7771479"/>
              <a:gd name="connsiteY13" fmla="*/ 0 h 4252835"/>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224661 w 7771479"/>
              <a:gd name="connsiteY8" fmla="*/ 3971515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16497 w 7771479"/>
              <a:gd name="connsiteY0" fmla="*/ 0 h 4253389"/>
              <a:gd name="connsiteX1" fmla="*/ 291244 w 7771479"/>
              <a:gd name="connsiteY1" fmla="*/ 812171 h 4253389"/>
              <a:gd name="connsiteX2" fmla="*/ 216681 w 7771479"/>
              <a:gd name="connsiteY2" fmla="*/ 3091511 h 4253389"/>
              <a:gd name="connsiteX3" fmla="*/ 1281042 w 7771479"/>
              <a:gd name="connsiteY3" fmla="*/ 3810750 h 4253389"/>
              <a:gd name="connsiteX4" fmla="*/ 1601838 w 7771479"/>
              <a:gd name="connsiteY4" fmla="*/ 3878364 h 4253389"/>
              <a:gd name="connsiteX5" fmla="*/ 1423002 w 7771479"/>
              <a:gd name="connsiteY5" fmla="*/ 4124281 h 4253389"/>
              <a:gd name="connsiteX6" fmla="*/ 1355144 w 7771479"/>
              <a:gd name="connsiteY6" fmla="*/ 4245600 h 4253389"/>
              <a:gd name="connsiteX7" fmla="*/ 2057668 w 7771479"/>
              <a:gd name="connsiteY7" fmla="*/ 4021028 h 4253389"/>
              <a:gd name="connsiteX8" fmla="*/ 2175823 w 7771479"/>
              <a:gd name="connsiteY8" fmla="*/ 3974624 h 4253389"/>
              <a:gd name="connsiteX9" fmla="*/ 5227841 w 7771479"/>
              <a:gd name="connsiteY9" fmla="*/ 4000207 h 4253389"/>
              <a:gd name="connsiteX10" fmla="*/ 7366565 w 7771479"/>
              <a:gd name="connsiteY10" fmla="*/ 3273844 h 4253389"/>
              <a:gd name="connsiteX11" fmla="*/ 7336470 w 7771479"/>
              <a:gd name="connsiteY11" fmla="*/ 746276 h 4253389"/>
              <a:gd name="connsiteX12" fmla="*/ 4462880 w 7771479"/>
              <a:gd name="connsiteY12" fmla="*/ 25855 h 4253389"/>
              <a:gd name="connsiteX13" fmla="*/ 3216497 w 7771479"/>
              <a:gd name="connsiteY13" fmla="*/ 0 h 4253389"/>
              <a:gd name="connsiteX0" fmla="*/ 3225567 w 7780549"/>
              <a:gd name="connsiteY0" fmla="*/ 0 h 4253389"/>
              <a:gd name="connsiteX1" fmla="*/ 300314 w 7780549"/>
              <a:gd name="connsiteY1" fmla="*/ 812171 h 4253389"/>
              <a:gd name="connsiteX2" fmla="*/ 206896 w 7780549"/>
              <a:gd name="connsiteY2" fmla="*/ 2957297 h 4253389"/>
              <a:gd name="connsiteX3" fmla="*/ 1290112 w 7780549"/>
              <a:gd name="connsiteY3" fmla="*/ 3810750 h 4253389"/>
              <a:gd name="connsiteX4" fmla="*/ 1610908 w 7780549"/>
              <a:gd name="connsiteY4" fmla="*/ 3878364 h 4253389"/>
              <a:gd name="connsiteX5" fmla="*/ 1432072 w 7780549"/>
              <a:gd name="connsiteY5" fmla="*/ 4124281 h 4253389"/>
              <a:gd name="connsiteX6" fmla="*/ 1364214 w 7780549"/>
              <a:gd name="connsiteY6" fmla="*/ 4245600 h 4253389"/>
              <a:gd name="connsiteX7" fmla="*/ 2066738 w 7780549"/>
              <a:gd name="connsiteY7" fmla="*/ 4021028 h 4253389"/>
              <a:gd name="connsiteX8" fmla="*/ 2184893 w 7780549"/>
              <a:gd name="connsiteY8" fmla="*/ 3974624 h 4253389"/>
              <a:gd name="connsiteX9" fmla="*/ 5236911 w 7780549"/>
              <a:gd name="connsiteY9" fmla="*/ 4000207 h 4253389"/>
              <a:gd name="connsiteX10" fmla="*/ 7375635 w 7780549"/>
              <a:gd name="connsiteY10" fmla="*/ 3273844 h 4253389"/>
              <a:gd name="connsiteX11" fmla="*/ 7345540 w 7780549"/>
              <a:gd name="connsiteY11" fmla="*/ 746276 h 4253389"/>
              <a:gd name="connsiteX12" fmla="*/ 4471950 w 7780549"/>
              <a:gd name="connsiteY12" fmla="*/ 25855 h 4253389"/>
              <a:gd name="connsiteX13" fmla="*/ 3225567 w 7780549"/>
              <a:gd name="connsiteY13" fmla="*/ 0 h 4253389"/>
              <a:gd name="connsiteX0" fmla="*/ 3225195 w 7780177"/>
              <a:gd name="connsiteY0" fmla="*/ 0 h 4253389"/>
              <a:gd name="connsiteX1" fmla="*/ 299942 w 7780177"/>
              <a:gd name="connsiteY1" fmla="*/ 812171 h 4253389"/>
              <a:gd name="connsiteX2" fmla="*/ 206524 w 7780177"/>
              <a:gd name="connsiteY2" fmla="*/ 2957297 h 4253389"/>
              <a:gd name="connsiteX3" fmla="*/ 1282979 w 7780177"/>
              <a:gd name="connsiteY3" fmla="*/ 3788612 h 4253389"/>
              <a:gd name="connsiteX4" fmla="*/ 1610536 w 7780177"/>
              <a:gd name="connsiteY4" fmla="*/ 3878364 h 4253389"/>
              <a:gd name="connsiteX5" fmla="*/ 1431700 w 7780177"/>
              <a:gd name="connsiteY5" fmla="*/ 4124281 h 4253389"/>
              <a:gd name="connsiteX6" fmla="*/ 1363842 w 7780177"/>
              <a:gd name="connsiteY6" fmla="*/ 4245600 h 4253389"/>
              <a:gd name="connsiteX7" fmla="*/ 2066366 w 7780177"/>
              <a:gd name="connsiteY7" fmla="*/ 4021028 h 4253389"/>
              <a:gd name="connsiteX8" fmla="*/ 2184521 w 7780177"/>
              <a:gd name="connsiteY8" fmla="*/ 3974624 h 4253389"/>
              <a:gd name="connsiteX9" fmla="*/ 5236539 w 7780177"/>
              <a:gd name="connsiteY9" fmla="*/ 4000207 h 4253389"/>
              <a:gd name="connsiteX10" fmla="*/ 7375263 w 7780177"/>
              <a:gd name="connsiteY10" fmla="*/ 3273844 h 4253389"/>
              <a:gd name="connsiteX11" fmla="*/ 7345168 w 7780177"/>
              <a:gd name="connsiteY11" fmla="*/ 746276 h 4253389"/>
              <a:gd name="connsiteX12" fmla="*/ 4471578 w 7780177"/>
              <a:gd name="connsiteY12" fmla="*/ 25855 h 4253389"/>
              <a:gd name="connsiteX13" fmla="*/ 3225195 w 7780177"/>
              <a:gd name="connsiteY13" fmla="*/ 0 h 4253389"/>
              <a:gd name="connsiteX0" fmla="*/ 3225195 w 7780177"/>
              <a:gd name="connsiteY0" fmla="*/ 17789 h 4271178"/>
              <a:gd name="connsiteX1" fmla="*/ 299942 w 7780177"/>
              <a:gd name="connsiteY1" fmla="*/ 829960 h 4271178"/>
              <a:gd name="connsiteX2" fmla="*/ 206524 w 7780177"/>
              <a:gd name="connsiteY2" fmla="*/ 2975086 h 4271178"/>
              <a:gd name="connsiteX3" fmla="*/ 1282979 w 7780177"/>
              <a:gd name="connsiteY3" fmla="*/ 3806401 h 4271178"/>
              <a:gd name="connsiteX4" fmla="*/ 1610536 w 7780177"/>
              <a:gd name="connsiteY4" fmla="*/ 3896153 h 4271178"/>
              <a:gd name="connsiteX5" fmla="*/ 1431700 w 7780177"/>
              <a:gd name="connsiteY5" fmla="*/ 4142070 h 4271178"/>
              <a:gd name="connsiteX6" fmla="*/ 1363842 w 7780177"/>
              <a:gd name="connsiteY6" fmla="*/ 4263389 h 4271178"/>
              <a:gd name="connsiteX7" fmla="*/ 2066366 w 7780177"/>
              <a:gd name="connsiteY7" fmla="*/ 4038817 h 4271178"/>
              <a:gd name="connsiteX8" fmla="*/ 2184521 w 7780177"/>
              <a:gd name="connsiteY8" fmla="*/ 3992413 h 4271178"/>
              <a:gd name="connsiteX9" fmla="*/ 5236539 w 7780177"/>
              <a:gd name="connsiteY9" fmla="*/ 4017996 h 4271178"/>
              <a:gd name="connsiteX10" fmla="*/ 7375263 w 7780177"/>
              <a:gd name="connsiteY10" fmla="*/ 3291633 h 4271178"/>
              <a:gd name="connsiteX11" fmla="*/ 7345168 w 7780177"/>
              <a:gd name="connsiteY11" fmla="*/ 764065 h 4271178"/>
              <a:gd name="connsiteX12" fmla="*/ 4630757 w 7780177"/>
              <a:gd name="connsiteY12" fmla="*/ 0 h 4271178"/>
              <a:gd name="connsiteX13" fmla="*/ 3225195 w 7780177"/>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9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9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17788 h 4271178"/>
              <a:gd name="connsiteX1" fmla="*/ 299942 w 7799404"/>
              <a:gd name="connsiteY1" fmla="*/ 829960 h 4271178"/>
              <a:gd name="connsiteX2" fmla="*/ 206524 w 7799404"/>
              <a:gd name="connsiteY2" fmla="*/ 2975086 h 4271178"/>
              <a:gd name="connsiteX3" fmla="*/ 1282979 w 7799404"/>
              <a:gd name="connsiteY3" fmla="*/ 3806401 h 4271178"/>
              <a:gd name="connsiteX4" fmla="*/ 1610536 w 7799404"/>
              <a:gd name="connsiteY4" fmla="*/ 3896153 h 4271178"/>
              <a:gd name="connsiteX5" fmla="*/ 1431700 w 7799404"/>
              <a:gd name="connsiteY5" fmla="*/ 4142070 h 4271178"/>
              <a:gd name="connsiteX6" fmla="*/ 1363842 w 7799404"/>
              <a:gd name="connsiteY6" fmla="*/ 4263389 h 4271178"/>
              <a:gd name="connsiteX7" fmla="*/ 2066366 w 7799404"/>
              <a:gd name="connsiteY7" fmla="*/ 4038817 h 4271178"/>
              <a:gd name="connsiteX8" fmla="*/ 2184521 w 7799404"/>
              <a:gd name="connsiteY8" fmla="*/ 3992413 h 4271178"/>
              <a:gd name="connsiteX9" fmla="*/ 5236539 w 7799404"/>
              <a:gd name="connsiteY9" fmla="*/ 4017996 h 4271178"/>
              <a:gd name="connsiteX10" fmla="*/ 7375263 w 7799404"/>
              <a:gd name="connsiteY10" fmla="*/ 3291633 h 4271178"/>
              <a:gd name="connsiteX11" fmla="*/ 7374098 w 7799404"/>
              <a:gd name="connsiteY11" fmla="*/ 706369 h 4271178"/>
              <a:gd name="connsiteX12" fmla="*/ 4630757 w 7799404"/>
              <a:gd name="connsiteY12" fmla="*/ 0 h 4271178"/>
              <a:gd name="connsiteX13" fmla="*/ 3225195 w 7799404"/>
              <a:gd name="connsiteY13" fmla="*/ 17788 h 4271178"/>
              <a:gd name="connsiteX0" fmla="*/ 3225195 w 7799404"/>
              <a:gd name="connsiteY0" fmla="*/ 23076 h 4276466"/>
              <a:gd name="connsiteX1" fmla="*/ 299942 w 7799404"/>
              <a:gd name="connsiteY1" fmla="*/ 835248 h 4276466"/>
              <a:gd name="connsiteX2" fmla="*/ 206524 w 7799404"/>
              <a:gd name="connsiteY2" fmla="*/ 2980374 h 4276466"/>
              <a:gd name="connsiteX3" fmla="*/ 1282979 w 7799404"/>
              <a:gd name="connsiteY3" fmla="*/ 3811689 h 4276466"/>
              <a:gd name="connsiteX4" fmla="*/ 1610536 w 7799404"/>
              <a:gd name="connsiteY4" fmla="*/ 3901441 h 4276466"/>
              <a:gd name="connsiteX5" fmla="*/ 1431700 w 7799404"/>
              <a:gd name="connsiteY5" fmla="*/ 4147358 h 4276466"/>
              <a:gd name="connsiteX6" fmla="*/ 1363842 w 7799404"/>
              <a:gd name="connsiteY6" fmla="*/ 4268677 h 4276466"/>
              <a:gd name="connsiteX7" fmla="*/ 2066366 w 7799404"/>
              <a:gd name="connsiteY7" fmla="*/ 4044105 h 4276466"/>
              <a:gd name="connsiteX8" fmla="*/ 2184521 w 7799404"/>
              <a:gd name="connsiteY8" fmla="*/ 3997701 h 4276466"/>
              <a:gd name="connsiteX9" fmla="*/ 5236539 w 7799404"/>
              <a:gd name="connsiteY9" fmla="*/ 4023284 h 4276466"/>
              <a:gd name="connsiteX10" fmla="*/ 7375263 w 7799404"/>
              <a:gd name="connsiteY10" fmla="*/ 3296921 h 4276466"/>
              <a:gd name="connsiteX11" fmla="*/ 7374098 w 7799404"/>
              <a:gd name="connsiteY11" fmla="*/ 711657 h 4276466"/>
              <a:gd name="connsiteX12" fmla="*/ 4630757 w 7799404"/>
              <a:gd name="connsiteY12" fmla="*/ 5288 h 4276466"/>
              <a:gd name="connsiteX13" fmla="*/ 3225195 w 7799404"/>
              <a:gd name="connsiteY13" fmla="*/ 23076 h 4276466"/>
              <a:gd name="connsiteX0" fmla="*/ 3225195 w 7799404"/>
              <a:gd name="connsiteY0" fmla="*/ 21703 h 4275093"/>
              <a:gd name="connsiteX1" fmla="*/ 299942 w 7799404"/>
              <a:gd name="connsiteY1" fmla="*/ 833875 h 4275093"/>
              <a:gd name="connsiteX2" fmla="*/ 206524 w 7799404"/>
              <a:gd name="connsiteY2" fmla="*/ 2979001 h 4275093"/>
              <a:gd name="connsiteX3" fmla="*/ 1282979 w 7799404"/>
              <a:gd name="connsiteY3" fmla="*/ 3810316 h 4275093"/>
              <a:gd name="connsiteX4" fmla="*/ 1610536 w 7799404"/>
              <a:gd name="connsiteY4" fmla="*/ 3900068 h 4275093"/>
              <a:gd name="connsiteX5" fmla="*/ 1431700 w 7799404"/>
              <a:gd name="connsiteY5" fmla="*/ 4145985 h 4275093"/>
              <a:gd name="connsiteX6" fmla="*/ 1363842 w 7799404"/>
              <a:gd name="connsiteY6" fmla="*/ 4267304 h 4275093"/>
              <a:gd name="connsiteX7" fmla="*/ 2066366 w 7799404"/>
              <a:gd name="connsiteY7" fmla="*/ 4042732 h 4275093"/>
              <a:gd name="connsiteX8" fmla="*/ 2184521 w 7799404"/>
              <a:gd name="connsiteY8" fmla="*/ 3996328 h 4275093"/>
              <a:gd name="connsiteX9" fmla="*/ 5236539 w 7799404"/>
              <a:gd name="connsiteY9" fmla="*/ 4021911 h 4275093"/>
              <a:gd name="connsiteX10" fmla="*/ 7375263 w 7799404"/>
              <a:gd name="connsiteY10" fmla="*/ 3295548 h 4275093"/>
              <a:gd name="connsiteX11" fmla="*/ 7374098 w 7799404"/>
              <a:gd name="connsiteY11" fmla="*/ 710284 h 4275093"/>
              <a:gd name="connsiteX12" fmla="*/ 4867783 w 7799404"/>
              <a:gd name="connsiteY12" fmla="*/ 0 h 4275093"/>
              <a:gd name="connsiteX13" fmla="*/ 3225195 w 7799404"/>
              <a:gd name="connsiteY13" fmla="*/ 21703 h 4275093"/>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49275 h 4302665"/>
              <a:gd name="connsiteX1" fmla="*/ 299942 w 7799404"/>
              <a:gd name="connsiteY1" fmla="*/ 861447 h 4302665"/>
              <a:gd name="connsiteX2" fmla="*/ 206524 w 7799404"/>
              <a:gd name="connsiteY2" fmla="*/ 3006573 h 4302665"/>
              <a:gd name="connsiteX3" fmla="*/ 1282979 w 7799404"/>
              <a:gd name="connsiteY3" fmla="*/ 3837888 h 4302665"/>
              <a:gd name="connsiteX4" fmla="*/ 1610536 w 7799404"/>
              <a:gd name="connsiteY4" fmla="*/ 3927640 h 4302665"/>
              <a:gd name="connsiteX5" fmla="*/ 1431700 w 7799404"/>
              <a:gd name="connsiteY5" fmla="*/ 4173557 h 4302665"/>
              <a:gd name="connsiteX6" fmla="*/ 1363842 w 7799404"/>
              <a:gd name="connsiteY6" fmla="*/ 4294876 h 4302665"/>
              <a:gd name="connsiteX7" fmla="*/ 2066366 w 7799404"/>
              <a:gd name="connsiteY7" fmla="*/ 4070304 h 4302665"/>
              <a:gd name="connsiteX8" fmla="*/ 2184521 w 7799404"/>
              <a:gd name="connsiteY8" fmla="*/ 4023900 h 4302665"/>
              <a:gd name="connsiteX9" fmla="*/ 5236539 w 7799404"/>
              <a:gd name="connsiteY9" fmla="*/ 4049483 h 4302665"/>
              <a:gd name="connsiteX10" fmla="*/ 7375263 w 7799404"/>
              <a:gd name="connsiteY10" fmla="*/ 3323120 h 4302665"/>
              <a:gd name="connsiteX11" fmla="*/ 7374098 w 7799404"/>
              <a:gd name="connsiteY11" fmla="*/ 737856 h 4302665"/>
              <a:gd name="connsiteX12" fmla="*/ 4867783 w 7799404"/>
              <a:gd name="connsiteY12" fmla="*/ 27572 h 4302665"/>
              <a:gd name="connsiteX13" fmla="*/ 3225195 w 7799404"/>
              <a:gd name="connsiteY13" fmla="*/ 49275 h 4302665"/>
              <a:gd name="connsiteX0" fmla="*/ 3225195 w 7799404"/>
              <a:gd name="connsiteY0" fmla="*/ 51316 h 4304706"/>
              <a:gd name="connsiteX1" fmla="*/ 299942 w 7799404"/>
              <a:gd name="connsiteY1" fmla="*/ 863488 h 4304706"/>
              <a:gd name="connsiteX2" fmla="*/ 206524 w 7799404"/>
              <a:gd name="connsiteY2" fmla="*/ 3008614 h 4304706"/>
              <a:gd name="connsiteX3" fmla="*/ 1282979 w 7799404"/>
              <a:gd name="connsiteY3" fmla="*/ 3839929 h 4304706"/>
              <a:gd name="connsiteX4" fmla="*/ 1610536 w 7799404"/>
              <a:gd name="connsiteY4" fmla="*/ 3929681 h 4304706"/>
              <a:gd name="connsiteX5" fmla="*/ 1431700 w 7799404"/>
              <a:gd name="connsiteY5" fmla="*/ 4175598 h 4304706"/>
              <a:gd name="connsiteX6" fmla="*/ 1363842 w 7799404"/>
              <a:gd name="connsiteY6" fmla="*/ 4296917 h 4304706"/>
              <a:gd name="connsiteX7" fmla="*/ 2066366 w 7799404"/>
              <a:gd name="connsiteY7" fmla="*/ 4072345 h 4304706"/>
              <a:gd name="connsiteX8" fmla="*/ 2184521 w 7799404"/>
              <a:gd name="connsiteY8" fmla="*/ 4025941 h 4304706"/>
              <a:gd name="connsiteX9" fmla="*/ 5236539 w 7799404"/>
              <a:gd name="connsiteY9" fmla="*/ 4051524 h 4304706"/>
              <a:gd name="connsiteX10" fmla="*/ 7375263 w 7799404"/>
              <a:gd name="connsiteY10" fmla="*/ 3325161 h 4304706"/>
              <a:gd name="connsiteX11" fmla="*/ 7374098 w 7799404"/>
              <a:gd name="connsiteY11" fmla="*/ 739897 h 4304706"/>
              <a:gd name="connsiteX12" fmla="*/ 5083322 w 7799404"/>
              <a:gd name="connsiteY12" fmla="*/ 27064 h 4304706"/>
              <a:gd name="connsiteX13" fmla="*/ 3225195 w 7799404"/>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51316 h 4304706"/>
              <a:gd name="connsiteX1" fmla="*/ 299942 w 7777531"/>
              <a:gd name="connsiteY1" fmla="*/ 863488 h 4304706"/>
              <a:gd name="connsiteX2" fmla="*/ 206524 w 7777531"/>
              <a:gd name="connsiteY2" fmla="*/ 3008614 h 4304706"/>
              <a:gd name="connsiteX3" fmla="*/ 1282979 w 7777531"/>
              <a:gd name="connsiteY3" fmla="*/ 3839929 h 4304706"/>
              <a:gd name="connsiteX4" fmla="*/ 1610536 w 7777531"/>
              <a:gd name="connsiteY4" fmla="*/ 3929681 h 4304706"/>
              <a:gd name="connsiteX5" fmla="*/ 1431700 w 7777531"/>
              <a:gd name="connsiteY5" fmla="*/ 4175598 h 4304706"/>
              <a:gd name="connsiteX6" fmla="*/ 1363842 w 7777531"/>
              <a:gd name="connsiteY6" fmla="*/ 4296917 h 4304706"/>
              <a:gd name="connsiteX7" fmla="*/ 2066366 w 7777531"/>
              <a:gd name="connsiteY7" fmla="*/ 4072345 h 4304706"/>
              <a:gd name="connsiteX8" fmla="*/ 2184521 w 7777531"/>
              <a:gd name="connsiteY8" fmla="*/ 4025941 h 4304706"/>
              <a:gd name="connsiteX9" fmla="*/ 5236539 w 7777531"/>
              <a:gd name="connsiteY9" fmla="*/ 4051524 h 4304706"/>
              <a:gd name="connsiteX10" fmla="*/ 7375263 w 7777531"/>
              <a:gd name="connsiteY10" fmla="*/ 3325161 h 4304706"/>
              <a:gd name="connsiteX11" fmla="*/ 7374098 w 7777531"/>
              <a:gd name="connsiteY11" fmla="*/ 739897 h 4304706"/>
              <a:gd name="connsiteX12" fmla="*/ 5083322 w 7777531"/>
              <a:gd name="connsiteY12" fmla="*/ 27064 h 4304706"/>
              <a:gd name="connsiteX13" fmla="*/ 3225195 w 7777531"/>
              <a:gd name="connsiteY13" fmla="*/ 51316 h 4304706"/>
              <a:gd name="connsiteX0" fmla="*/ 3225195 w 7777531"/>
              <a:gd name="connsiteY0" fmla="*/ 44667 h 4298057"/>
              <a:gd name="connsiteX1" fmla="*/ 299942 w 7777531"/>
              <a:gd name="connsiteY1" fmla="*/ 856839 h 4298057"/>
              <a:gd name="connsiteX2" fmla="*/ 206524 w 7777531"/>
              <a:gd name="connsiteY2" fmla="*/ 3001965 h 4298057"/>
              <a:gd name="connsiteX3" fmla="*/ 1282979 w 7777531"/>
              <a:gd name="connsiteY3" fmla="*/ 3833280 h 4298057"/>
              <a:gd name="connsiteX4" fmla="*/ 1610536 w 7777531"/>
              <a:gd name="connsiteY4" fmla="*/ 3923032 h 4298057"/>
              <a:gd name="connsiteX5" fmla="*/ 1431700 w 7777531"/>
              <a:gd name="connsiteY5" fmla="*/ 4168949 h 4298057"/>
              <a:gd name="connsiteX6" fmla="*/ 1363842 w 7777531"/>
              <a:gd name="connsiteY6" fmla="*/ 4290268 h 4298057"/>
              <a:gd name="connsiteX7" fmla="*/ 2066366 w 7777531"/>
              <a:gd name="connsiteY7" fmla="*/ 4065696 h 4298057"/>
              <a:gd name="connsiteX8" fmla="*/ 2184521 w 7777531"/>
              <a:gd name="connsiteY8" fmla="*/ 4019292 h 4298057"/>
              <a:gd name="connsiteX9" fmla="*/ 5236539 w 7777531"/>
              <a:gd name="connsiteY9" fmla="*/ 4044875 h 4298057"/>
              <a:gd name="connsiteX10" fmla="*/ 7375263 w 7777531"/>
              <a:gd name="connsiteY10" fmla="*/ 3318512 h 4298057"/>
              <a:gd name="connsiteX11" fmla="*/ 7374098 w 7777531"/>
              <a:gd name="connsiteY11" fmla="*/ 733248 h 4298057"/>
              <a:gd name="connsiteX12" fmla="*/ 5126957 w 7777531"/>
              <a:gd name="connsiteY12" fmla="*/ 28809 h 4298057"/>
              <a:gd name="connsiteX13" fmla="*/ 3225195 w 7777531"/>
              <a:gd name="connsiteY13" fmla="*/ 44667 h 4298057"/>
              <a:gd name="connsiteX0" fmla="*/ 3225195 w 7777531"/>
              <a:gd name="connsiteY0" fmla="*/ 44667 h 4294076"/>
              <a:gd name="connsiteX1" fmla="*/ 299942 w 7777531"/>
              <a:gd name="connsiteY1" fmla="*/ 856839 h 4294076"/>
              <a:gd name="connsiteX2" fmla="*/ 206524 w 7777531"/>
              <a:gd name="connsiteY2" fmla="*/ 3001965 h 4294076"/>
              <a:gd name="connsiteX3" fmla="*/ 1282979 w 7777531"/>
              <a:gd name="connsiteY3" fmla="*/ 3833280 h 4294076"/>
              <a:gd name="connsiteX4" fmla="*/ 1610536 w 7777531"/>
              <a:gd name="connsiteY4" fmla="*/ 3923032 h 4294076"/>
              <a:gd name="connsiteX5" fmla="*/ 1458714 w 7777531"/>
              <a:gd name="connsiteY5" fmla="*/ 4147706 h 4294076"/>
              <a:gd name="connsiteX6" fmla="*/ 1363842 w 7777531"/>
              <a:gd name="connsiteY6" fmla="*/ 4290268 h 4294076"/>
              <a:gd name="connsiteX7" fmla="*/ 2066366 w 7777531"/>
              <a:gd name="connsiteY7" fmla="*/ 4065696 h 4294076"/>
              <a:gd name="connsiteX8" fmla="*/ 2184521 w 7777531"/>
              <a:gd name="connsiteY8" fmla="*/ 4019292 h 4294076"/>
              <a:gd name="connsiteX9" fmla="*/ 5236539 w 7777531"/>
              <a:gd name="connsiteY9" fmla="*/ 4044875 h 4294076"/>
              <a:gd name="connsiteX10" fmla="*/ 7375263 w 7777531"/>
              <a:gd name="connsiteY10" fmla="*/ 3318512 h 4294076"/>
              <a:gd name="connsiteX11" fmla="*/ 7374098 w 7777531"/>
              <a:gd name="connsiteY11" fmla="*/ 733248 h 4294076"/>
              <a:gd name="connsiteX12" fmla="*/ 5126957 w 7777531"/>
              <a:gd name="connsiteY12" fmla="*/ 28809 h 4294076"/>
              <a:gd name="connsiteX13" fmla="*/ 3225195 w 7777531"/>
              <a:gd name="connsiteY13" fmla="*/ 44667 h 4294076"/>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284"/>
              <a:gd name="connsiteX1" fmla="*/ 299942 w 7777531"/>
              <a:gd name="connsiteY1" fmla="*/ 856839 h 4271284"/>
              <a:gd name="connsiteX2" fmla="*/ 206524 w 7777531"/>
              <a:gd name="connsiteY2" fmla="*/ 3001965 h 4271284"/>
              <a:gd name="connsiteX3" fmla="*/ 1282979 w 7777531"/>
              <a:gd name="connsiteY3" fmla="*/ 3833280 h 4271284"/>
              <a:gd name="connsiteX4" fmla="*/ 1610536 w 7777531"/>
              <a:gd name="connsiteY4" fmla="*/ 3923032 h 4271284"/>
              <a:gd name="connsiteX5" fmla="*/ 1458714 w 7777531"/>
              <a:gd name="connsiteY5" fmla="*/ 4147706 h 4271284"/>
              <a:gd name="connsiteX6" fmla="*/ 1390567 w 7777531"/>
              <a:gd name="connsiteY6" fmla="*/ 4264161 h 4271284"/>
              <a:gd name="connsiteX7" fmla="*/ 2066366 w 7777531"/>
              <a:gd name="connsiteY7" fmla="*/ 4065696 h 4271284"/>
              <a:gd name="connsiteX8" fmla="*/ 2184521 w 7777531"/>
              <a:gd name="connsiteY8" fmla="*/ 4019292 h 4271284"/>
              <a:gd name="connsiteX9" fmla="*/ 5236539 w 7777531"/>
              <a:gd name="connsiteY9" fmla="*/ 4044875 h 4271284"/>
              <a:gd name="connsiteX10" fmla="*/ 7375263 w 7777531"/>
              <a:gd name="connsiteY10" fmla="*/ 3318512 h 4271284"/>
              <a:gd name="connsiteX11" fmla="*/ 7374098 w 7777531"/>
              <a:gd name="connsiteY11" fmla="*/ 733248 h 4271284"/>
              <a:gd name="connsiteX12" fmla="*/ 5126957 w 7777531"/>
              <a:gd name="connsiteY12" fmla="*/ 28809 h 4271284"/>
              <a:gd name="connsiteX13" fmla="*/ 3225195 w 7777531"/>
              <a:gd name="connsiteY13" fmla="*/ 44667 h 4271284"/>
              <a:gd name="connsiteX0" fmla="*/ 3225195 w 7777531"/>
              <a:gd name="connsiteY0" fmla="*/ 44667 h 4271506"/>
              <a:gd name="connsiteX1" fmla="*/ 299942 w 7777531"/>
              <a:gd name="connsiteY1" fmla="*/ 856839 h 4271506"/>
              <a:gd name="connsiteX2" fmla="*/ 206524 w 7777531"/>
              <a:gd name="connsiteY2" fmla="*/ 3001965 h 4271506"/>
              <a:gd name="connsiteX3" fmla="*/ 1282979 w 7777531"/>
              <a:gd name="connsiteY3" fmla="*/ 3833280 h 4271506"/>
              <a:gd name="connsiteX4" fmla="*/ 1610536 w 7777531"/>
              <a:gd name="connsiteY4" fmla="*/ 3923032 h 4271506"/>
              <a:gd name="connsiteX5" fmla="*/ 1458714 w 7777531"/>
              <a:gd name="connsiteY5" fmla="*/ 4147706 h 4271506"/>
              <a:gd name="connsiteX6" fmla="*/ 1390567 w 7777531"/>
              <a:gd name="connsiteY6" fmla="*/ 4264161 h 4271506"/>
              <a:gd name="connsiteX7" fmla="*/ 2037911 w 7777531"/>
              <a:gd name="connsiteY7" fmla="*/ 4062626 h 4271506"/>
              <a:gd name="connsiteX8" fmla="*/ 2184521 w 7777531"/>
              <a:gd name="connsiteY8" fmla="*/ 4019292 h 4271506"/>
              <a:gd name="connsiteX9" fmla="*/ 5236539 w 7777531"/>
              <a:gd name="connsiteY9" fmla="*/ 4044875 h 4271506"/>
              <a:gd name="connsiteX10" fmla="*/ 7375263 w 7777531"/>
              <a:gd name="connsiteY10" fmla="*/ 3318512 h 4271506"/>
              <a:gd name="connsiteX11" fmla="*/ 7374098 w 7777531"/>
              <a:gd name="connsiteY11" fmla="*/ 733248 h 4271506"/>
              <a:gd name="connsiteX12" fmla="*/ 5126957 w 7777531"/>
              <a:gd name="connsiteY12" fmla="*/ 28809 h 4271506"/>
              <a:gd name="connsiteX13" fmla="*/ 3225195 w 7777531"/>
              <a:gd name="connsiteY13" fmla="*/ 44667 h 427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7531" h="4271506">
                <a:moveTo>
                  <a:pt x="3225195" y="44667"/>
                </a:moveTo>
                <a:cubicBezTo>
                  <a:pt x="2021119" y="123262"/>
                  <a:pt x="803054" y="363956"/>
                  <a:pt x="299942" y="856839"/>
                </a:cubicBezTo>
                <a:cubicBezTo>
                  <a:pt x="-203170" y="1349722"/>
                  <a:pt x="42685" y="2505892"/>
                  <a:pt x="206524" y="3001965"/>
                </a:cubicBezTo>
                <a:cubicBezTo>
                  <a:pt x="370363" y="3498038"/>
                  <a:pt x="863161" y="3677677"/>
                  <a:pt x="1282979" y="3833280"/>
                </a:cubicBezTo>
                <a:lnTo>
                  <a:pt x="1610536" y="3923032"/>
                </a:lnTo>
                <a:cubicBezTo>
                  <a:pt x="1609957" y="3943058"/>
                  <a:pt x="1611941" y="3992116"/>
                  <a:pt x="1458714" y="4147706"/>
                </a:cubicBezTo>
                <a:cubicBezTo>
                  <a:pt x="1329231" y="4286157"/>
                  <a:pt x="1294034" y="4278341"/>
                  <a:pt x="1390567" y="4264161"/>
                </a:cubicBezTo>
                <a:cubicBezTo>
                  <a:pt x="1487100" y="4249981"/>
                  <a:pt x="1801197" y="4202336"/>
                  <a:pt x="2037911" y="4062626"/>
                </a:cubicBezTo>
                <a:lnTo>
                  <a:pt x="2184521" y="4019292"/>
                </a:lnTo>
                <a:cubicBezTo>
                  <a:pt x="3156868" y="4029331"/>
                  <a:pt x="4255488" y="4112714"/>
                  <a:pt x="5236539" y="4044875"/>
                </a:cubicBezTo>
                <a:cubicBezTo>
                  <a:pt x="5684349" y="4005087"/>
                  <a:pt x="7019003" y="3870450"/>
                  <a:pt x="7375263" y="3318512"/>
                </a:cubicBezTo>
                <a:cubicBezTo>
                  <a:pt x="7731523" y="2766574"/>
                  <a:pt x="8066732" y="1340953"/>
                  <a:pt x="7374098" y="733248"/>
                </a:cubicBezTo>
                <a:cubicBezTo>
                  <a:pt x="7022028" y="377162"/>
                  <a:pt x="6324087" y="92061"/>
                  <a:pt x="5126957" y="28809"/>
                </a:cubicBezTo>
                <a:cubicBezTo>
                  <a:pt x="4564062" y="-41176"/>
                  <a:pt x="3772724" y="37433"/>
                  <a:pt x="3225195" y="44667"/>
                </a:cubicBezTo>
                <a:close/>
              </a:path>
            </a:pathLst>
          </a:custGeom>
          <a:noFill/>
          <a:ln w="19050" cap="flat">
            <a:solidFill>
              <a:schemeClr val="tx1"/>
            </a:solidFill>
            <a:prstDash val="solid"/>
            <a:miter/>
          </a:ln>
        </p:spPr>
        <p:txBody>
          <a:bodyPr wrap="square" rtlCol="0" anchor="ctr">
            <a:noAutofit/>
          </a:bodyPr>
          <a:lstStyle/>
          <a:p>
            <a:endParaRPr lang="en-US"/>
          </a:p>
        </p:txBody>
      </p:sp>
      <p:sp>
        <p:nvSpPr>
          <p:cNvPr id="37"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2936" y="4222084"/>
            <a:ext cx="2196260" cy="2088301"/>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76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EBCCB1-FE9F-40B3-9C96-8A43FDD0D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31BAE0C-626B-4D94-AE67-8C0B2177E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640" y="0"/>
            <a:ext cx="7419381" cy="6069620"/>
          </a:xfrm>
          <a:custGeom>
            <a:avLst/>
            <a:gdLst>
              <a:gd name="connsiteX0" fmla="*/ 992398 w 7742796"/>
              <a:gd name="connsiteY0" fmla="*/ 0 h 6069620"/>
              <a:gd name="connsiteX1" fmla="*/ 5828986 w 7742796"/>
              <a:gd name="connsiteY1" fmla="*/ 0 h 6069620"/>
              <a:gd name="connsiteX2" fmla="*/ 5982520 w 7742796"/>
              <a:gd name="connsiteY2" fmla="*/ 97753 h 6069620"/>
              <a:gd name="connsiteX3" fmla="*/ 7060123 w 7742796"/>
              <a:gd name="connsiteY3" fmla="*/ 1815174 h 6069620"/>
              <a:gd name="connsiteX4" fmla="*/ 7288953 w 7742796"/>
              <a:gd name="connsiteY4" fmla="*/ 4402231 h 6069620"/>
              <a:gd name="connsiteX5" fmla="*/ 7742796 w 7742796"/>
              <a:gd name="connsiteY5" fmla="*/ 5212917 h 6069620"/>
              <a:gd name="connsiteX6" fmla="*/ 7043647 w 7742796"/>
              <a:gd name="connsiteY6" fmla="*/ 5316576 h 6069620"/>
              <a:gd name="connsiteX7" fmla="*/ 4325435 w 7742796"/>
              <a:gd name="connsiteY7" fmla="*/ 6069523 h 6069620"/>
              <a:gd name="connsiteX8" fmla="*/ 1471554 w 7742796"/>
              <a:gd name="connsiteY8" fmla="*/ 5359232 h 6069620"/>
              <a:gd name="connsiteX9" fmla="*/ 211506 w 7742796"/>
              <a:gd name="connsiteY9" fmla="*/ 3674281 h 6069620"/>
              <a:gd name="connsiteX10" fmla="*/ 890654 w 7742796"/>
              <a:gd name="connsiteY10" fmla="*/ 78610 h 606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2796" h="6069620">
                <a:moveTo>
                  <a:pt x="992398" y="0"/>
                </a:moveTo>
                <a:lnTo>
                  <a:pt x="5828986" y="0"/>
                </a:lnTo>
                <a:lnTo>
                  <a:pt x="5982520" y="97753"/>
                </a:lnTo>
                <a:cubicBezTo>
                  <a:pt x="6501733" y="456452"/>
                  <a:pt x="6904981" y="1000692"/>
                  <a:pt x="7060123" y="1815174"/>
                </a:cubicBezTo>
                <a:cubicBezTo>
                  <a:pt x="7279465" y="2710667"/>
                  <a:pt x="7247395" y="3874915"/>
                  <a:pt x="7288953" y="4402231"/>
                </a:cubicBezTo>
                <a:cubicBezTo>
                  <a:pt x="7331576" y="4999677"/>
                  <a:pt x="7742796" y="5212917"/>
                  <a:pt x="7742796" y="5212917"/>
                </a:cubicBezTo>
                <a:cubicBezTo>
                  <a:pt x="7639865" y="5240304"/>
                  <a:pt x="7619811" y="5234948"/>
                  <a:pt x="7043647" y="5316576"/>
                </a:cubicBezTo>
                <a:cubicBezTo>
                  <a:pt x="6467484" y="5398205"/>
                  <a:pt x="5254120" y="6062409"/>
                  <a:pt x="4325435" y="6069523"/>
                </a:cubicBezTo>
                <a:cubicBezTo>
                  <a:pt x="3396751" y="6076637"/>
                  <a:pt x="2151941" y="5691594"/>
                  <a:pt x="1471554" y="5359232"/>
                </a:cubicBezTo>
                <a:cubicBezTo>
                  <a:pt x="791167" y="5026870"/>
                  <a:pt x="538266" y="4596224"/>
                  <a:pt x="211506" y="3674281"/>
                </a:cubicBezTo>
                <a:cubicBezTo>
                  <a:pt x="-53986" y="2925203"/>
                  <a:pt x="-274570" y="1055882"/>
                  <a:pt x="890654" y="7861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563FE2-8180-41EE-8D0A-AFEDC1CD0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29631" flipH="1">
            <a:off x="4390027" y="-210425"/>
            <a:ext cx="7205018" cy="625042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8286"/>
              <a:gd name="connsiteY0" fmla="*/ 731902 h 772169"/>
              <a:gd name="connsiteX1" fmla="*/ 90528 w 828286"/>
              <a:gd name="connsiteY1" fmla="*/ 735868 h 772169"/>
              <a:gd name="connsiteX2" fmla="*/ 373741 w 828286"/>
              <a:gd name="connsiteY2" fmla="*/ 757848 h 772169"/>
              <a:gd name="connsiteX3" fmla="*/ 812900 w 828286"/>
              <a:gd name="connsiteY3" fmla="*/ 492088 h 772169"/>
              <a:gd name="connsiteX4" fmla="*/ 588282 w 828286"/>
              <a:gd name="connsiteY4" fmla="*/ 3537 h 772169"/>
              <a:gd name="connsiteX5" fmla="*/ 59263 w 828286"/>
              <a:gd name="connsiteY5" fmla="*/ 319863 h 772169"/>
              <a:gd name="connsiteX6" fmla="*/ 56596 w 828286"/>
              <a:gd name="connsiteY6" fmla="*/ 630854 h 772169"/>
              <a:gd name="connsiteX7" fmla="*/ 0 w 828286"/>
              <a:gd name="connsiteY7" fmla="*/ 731902 h 772169"/>
              <a:gd name="connsiteX0" fmla="*/ 0 w 828286"/>
              <a:gd name="connsiteY0" fmla="*/ 731902 h 772169"/>
              <a:gd name="connsiteX1" fmla="*/ 90528 w 828286"/>
              <a:gd name="connsiteY1" fmla="*/ 735868 h 772169"/>
              <a:gd name="connsiteX2" fmla="*/ 373741 w 828286"/>
              <a:gd name="connsiteY2" fmla="*/ 757848 h 772169"/>
              <a:gd name="connsiteX3" fmla="*/ 812900 w 828286"/>
              <a:gd name="connsiteY3" fmla="*/ 492088 h 772169"/>
              <a:gd name="connsiteX4" fmla="*/ 588282 w 828286"/>
              <a:gd name="connsiteY4" fmla="*/ 3537 h 772169"/>
              <a:gd name="connsiteX5" fmla="*/ 59263 w 828286"/>
              <a:gd name="connsiteY5" fmla="*/ 319863 h 772169"/>
              <a:gd name="connsiteX6" fmla="*/ 56596 w 828286"/>
              <a:gd name="connsiteY6" fmla="*/ 630854 h 772169"/>
              <a:gd name="connsiteX7" fmla="*/ 0 w 828286"/>
              <a:gd name="connsiteY7" fmla="*/ 731902 h 772169"/>
              <a:gd name="connsiteX0" fmla="*/ 0 w 828286"/>
              <a:gd name="connsiteY0" fmla="*/ 731902 h 773143"/>
              <a:gd name="connsiteX1" fmla="*/ 90528 w 828286"/>
              <a:gd name="connsiteY1" fmla="*/ 739883 h 773143"/>
              <a:gd name="connsiteX2" fmla="*/ 373741 w 828286"/>
              <a:gd name="connsiteY2" fmla="*/ 757848 h 773143"/>
              <a:gd name="connsiteX3" fmla="*/ 812900 w 828286"/>
              <a:gd name="connsiteY3" fmla="*/ 492088 h 773143"/>
              <a:gd name="connsiteX4" fmla="*/ 588282 w 828286"/>
              <a:gd name="connsiteY4" fmla="*/ 3537 h 773143"/>
              <a:gd name="connsiteX5" fmla="*/ 59263 w 828286"/>
              <a:gd name="connsiteY5" fmla="*/ 319863 h 773143"/>
              <a:gd name="connsiteX6" fmla="*/ 56596 w 828286"/>
              <a:gd name="connsiteY6" fmla="*/ 630854 h 773143"/>
              <a:gd name="connsiteX7" fmla="*/ 0 w 828286"/>
              <a:gd name="connsiteY7" fmla="*/ 731902 h 773143"/>
              <a:gd name="connsiteX0" fmla="*/ 0 w 828367"/>
              <a:gd name="connsiteY0" fmla="*/ 731902 h 776468"/>
              <a:gd name="connsiteX1" fmla="*/ 90528 w 828367"/>
              <a:gd name="connsiteY1" fmla="*/ 739883 h 776468"/>
              <a:gd name="connsiteX2" fmla="*/ 372595 w 828367"/>
              <a:gd name="connsiteY2" fmla="*/ 761863 h 776468"/>
              <a:gd name="connsiteX3" fmla="*/ 812900 w 828367"/>
              <a:gd name="connsiteY3" fmla="*/ 492088 h 776468"/>
              <a:gd name="connsiteX4" fmla="*/ 588282 w 828367"/>
              <a:gd name="connsiteY4" fmla="*/ 3537 h 776468"/>
              <a:gd name="connsiteX5" fmla="*/ 59263 w 828367"/>
              <a:gd name="connsiteY5" fmla="*/ 319863 h 776468"/>
              <a:gd name="connsiteX6" fmla="*/ 56596 w 828367"/>
              <a:gd name="connsiteY6" fmla="*/ 630854 h 776468"/>
              <a:gd name="connsiteX7" fmla="*/ 0 w 828367"/>
              <a:gd name="connsiteY7" fmla="*/ 731902 h 776468"/>
              <a:gd name="connsiteX0" fmla="*/ 0 w 828367"/>
              <a:gd name="connsiteY0" fmla="*/ 731902 h 776468"/>
              <a:gd name="connsiteX1" fmla="*/ 90528 w 828367"/>
              <a:gd name="connsiteY1" fmla="*/ 739883 h 776468"/>
              <a:gd name="connsiteX2" fmla="*/ 372595 w 828367"/>
              <a:gd name="connsiteY2" fmla="*/ 761863 h 776468"/>
              <a:gd name="connsiteX3" fmla="*/ 812900 w 828367"/>
              <a:gd name="connsiteY3" fmla="*/ 492088 h 776468"/>
              <a:gd name="connsiteX4" fmla="*/ 588282 w 828367"/>
              <a:gd name="connsiteY4" fmla="*/ 3537 h 776468"/>
              <a:gd name="connsiteX5" fmla="*/ 59263 w 828367"/>
              <a:gd name="connsiteY5" fmla="*/ 319863 h 776468"/>
              <a:gd name="connsiteX6" fmla="*/ 56596 w 828367"/>
              <a:gd name="connsiteY6" fmla="*/ 630854 h 776468"/>
              <a:gd name="connsiteX7" fmla="*/ 0 w 828367"/>
              <a:gd name="connsiteY7" fmla="*/ 731902 h 776468"/>
              <a:gd name="connsiteX0" fmla="*/ 0 w 824972"/>
              <a:gd name="connsiteY0" fmla="*/ 731902 h 776468"/>
              <a:gd name="connsiteX1" fmla="*/ 90528 w 824972"/>
              <a:gd name="connsiteY1" fmla="*/ 739883 h 776468"/>
              <a:gd name="connsiteX2" fmla="*/ 372595 w 824972"/>
              <a:gd name="connsiteY2" fmla="*/ 761863 h 776468"/>
              <a:gd name="connsiteX3" fmla="*/ 812900 w 824972"/>
              <a:gd name="connsiteY3" fmla="*/ 492088 h 776468"/>
              <a:gd name="connsiteX4" fmla="*/ 588282 w 824972"/>
              <a:gd name="connsiteY4" fmla="*/ 3537 h 776468"/>
              <a:gd name="connsiteX5" fmla="*/ 59263 w 824972"/>
              <a:gd name="connsiteY5" fmla="*/ 319863 h 776468"/>
              <a:gd name="connsiteX6" fmla="*/ 56596 w 824972"/>
              <a:gd name="connsiteY6" fmla="*/ 630854 h 776468"/>
              <a:gd name="connsiteX7" fmla="*/ 0 w 824972"/>
              <a:gd name="connsiteY7" fmla="*/ 731902 h 776468"/>
              <a:gd name="connsiteX0" fmla="*/ 0 w 820164"/>
              <a:gd name="connsiteY0" fmla="*/ 731902 h 774107"/>
              <a:gd name="connsiteX1" fmla="*/ 90528 w 820164"/>
              <a:gd name="connsiteY1" fmla="*/ 739883 h 774107"/>
              <a:gd name="connsiteX2" fmla="*/ 372595 w 820164"/>
              <a:gd name="connsiteY2" fmla="*/ 761863 h 774107"/>
              <a:gd name="connsiteX3" fmla="*/ 807168 w 820164"/>
              <a:gd name="connsiteY3" fmla="*/ 525544 h 774107"/>
              <a:gd name="connsiteX4" fmla="*/ 588282 w 820164"/>
              <a:gd name="connsiteY4" fmla="*/ 3537 h 774107"/>
              <a:gd name="connsiteX5" fmla="*/ 59263 w 820164"/>
              <a:gd name="connsiteY5" fmla="*/ 319863 h 774107"/>
              <a:gd name="connsiteX6" fmla="*/ 56596 w 820164"/>
              <a:gd name="connsiteY6" fmla="*/ 630854 h 774107"/>
              <a:gd name="connsiteX7" fmla="*/ 0 w 820164"/>
              <a:gd name="connsiteY7" fmla="*/ 731902 h 774107"/>
              <a:gd name="connsiteX0" fmla="*/ 0 w 822786"/>
              <a:gd name="connsiteY0" fmla="*/ 731902 h 792910"/>
              <a:gd name="connsiteX1" fmla="*/ 90528 w 822786"/>
              <a:gd name="connsiteY1" fmla="*/ 739883 h 792910"/>
              <a:gd name="connsiteX2" fmla="*/ 384059 w 822786"/>
              <a:gd name="connsiteY2" fmla="*/ 783275 h 792910"/>
              <a:gd name="connsiteX3" fmla="*/ 807168 w 822786"/>
              <a:gd name="connsiteY3" fmla="*/ 525544 h 792910"/>
              <a:gd name="connsiteX4" fmla="*/ 588282 w 822786"/>
              <a:gd name="connsiteY4" fmla="*/ 3537 h 792910"/>
              <a:gd name="connsiteX5" fmla="*/ 59263 w 822786"/>
              <a:gd name="connsiteY5" fmla="*/ 319863 h 792910"/>
              <a:gd name="connsiteX6" fmla="*/ 56596 w 822786"/>
              <a:gd name="connsiteY6" fmla="*/ 630854 h 792910"/>
              <a:gd name="connsiteX7" fmla="*/ 0 w 822786"/>
              <a:gd name="connsiteY7" fmla="*/ 731902 h 792910"/>
              <a:gd name="connsiteX0" fmla="*/ 0 w 822786"/>
              <a:gd name="connsiteY0" fmla="*/ 731902 h 787053"/>
              <a:gd name="connsiteX1" fmla="*/ 90528 w 822786"/>
              <a:gd name="connsiteY1" fmla="*/ 739883 h 787053"/>
              <a:gd name="connsiteX2" fmla="*/ 384059 w 822786"/>
              <a:gd name="connsiteY2" fmla="*/ 783275 h 787053"/>
              <a:gd name="connsiteX3" fmla="*/ 807168 w 822786"/>
              <a:gd name="connsiteY3" fmla="*/ 525544 h 787053"/>
              <a:gd name="connsiteX4" fmla="*/ 588282 w 822786"/>
              <a:gd name="connsiteY4" fmla="*/ 3537 h 787053"/>
              <a:gd name="connsiteX5" fmla="*/ 59263 w 822786"/>
              <a:gd name="connsiteY5" fmla="*/ 319863 h 787053"/>
              <a:gd name="connsiteX6" fmla="*/ 56596 w 822786"/>
              <a:gd name="connsiteY6" fmla="*/ 630854 h 787053"/>
              <a:gd name="connsiteX7" fmla="*/ 0 w 822786"/>
              <a:gd name="connsiteY7" fmla="*/ 731902 h 787053"/>
              <a:gd name="connsiteX0" fmla="*/ 0 w 807883"/>
              <a:gd name="connsiteY0" fmla="*/ 731902 h 787053"/>
              <a:gd name="connsiteX1" fmla="*/ 75625 w 807883"/>
              <a:gd name="connsiteY1" fmla="*/ 739883 h 787053"/>
              <a:gd name="connsiteX2" fmla="*/ 369156 w 807883"/>
              <a:gd name="connsiteY2" fmla="*/ 783275 h 787053"/>
              <a:gd name="connsiteX3" fmla="*/ 792265 w 807883"/>
              <a:gd name="connsiteY3" fmla="*/ 525544 h 787053"/>
              <a:gd name="connsiteX4" fmla="*/ 573379 w 807883"/>
              <a:gd name="connsiteY4" fmla="*/ 3537 h 787053"/>
              <a:gd name="connsiteX5" fmla="*/ 44360 w 807883"/>
              <a:gd name="connsiteY5" fmla="*/ 319863 h 787053"/>
              <a:gd name="connsiteX6" fmla="*/ 41693 w 807883"/>
              <a:gd name="connsiteY6" fmla="*/ 630854 h 787053"/>
              <a:gd name="connsiteX7" fmla="*/ 0 w 807883"/>
              <a:gd name="connsiteY7" fmla="*/ 731902 h 787053"/>
              <a:gd name="connsiteX0" fmla="*/ 0 w 813330"/>
              <a:gd name="connsiteY0" fmla="*/ 731902 h 787053"/>
              <a:gd name="connsiteX1" fmla="*/ 75625 w 813330"/>
              <a:gd name="connsiteY1" fmla="*/ 739883 h 787053"/>
              <a:gd name="connsiteX2" fmla="*/ 369156 w 813330"/>
              <a:gd name="connsiteY2" fmla="*/ 783275 h 787053"/>
              <a:gd name="connsiteX3" fmla="*/ 792265 w 813330"/>
              <a:gd name="connsiteY3" fmla="*/ 525544 h 787053"/>
              <a:gd name="connsiteX4" fmla="*/ 573379 w 813330"/>
              <a:gd name="connsiteY4" fmla="*/ 3537 h 787053"/>
              <a:gd name="connsiteX5" fmla="*/ 44360 w 813330"/>
              <a:gd name="connsiteY5" fmla="*/ 319863 h 787053"/>
              <a:gd name="connsiteX6" fmla="*/ 41693 w 813330"/>
              <a:gd name="connsiteY6" fmla="*/ 630854 h 787053"/>
              <a:gd name="connsiteX7" fmla="*/ 0 w 813330"/>
              <a:gd name="connsiteY7" fmla="*/ 731902 h 787053"/>
              <a:gd name="connsiteX0" fmla="*/ 0 w 807637"/>
              <a:gd name="connsiteY0" fmla="*/ 731902 h 805003"/>
              <a:gd name="connsiteX1" fmla="*/ 75625 w 807637"/>
              <a:gd name="connsiteY1" fmla="*/ 739883 h 805003"/>
              <a:gd name="connsiteX2" fmla="*/ 372595 w 807637"/>
              <a:gd name="connsiteY2" fmla="*/ 802011 h 805003"/>
              <a:gd name="connsiteX3" fmla="*/ 792265 w 807637"/>
              <a:gd name="connsiteY3" fmla="*/ 525544 h 805003"/>
              <a:gd name="connsiteX4" fmla="*/ 573379 w 807637"/>
              <a:gd name="connsiteY4" fmla="*/ 3537 h 805003"/>
              <a:gd name="connsiteX5" fmla="*/ 44360 w 807637"/>
              <a:gd name="connsiteY5" fmla="*/ 319863 h 805003"/>
              <a:gd name="connsiteX6" fmla="*/ 41693 w 807637"/>
              <a:gd name="connsiteY6" fmla="*/ 630854 h 805003"/>
              <a:gd name="connsiteX7" fmla="*/ 0 w 807637"/>
              <a:gd name="connsiteY7" fmla="*/ 731902 h 805003"/>
              <a:gd name="connsiteX0" fmla="*/ 0 w 807637"/>
              <a:gd name="connsiteY0" fmla="*/ 731902 h 802564"/>
              <a:gd name="connsiteX1" fmla="*/ 75625 w 807637"/>
              <a:gd name="connsiteY1" fmla="*/ 739883 h 802564"/>
              <a:gd name="connsiteX2" fmla="*/ 372595 w 807637"/>
              <a:gd name="connsiteY2" fmla="*/ 802011 h 802564"/>
              <a:gd name="connsiteX3" fmla="*/ 792265 w 807637"/>
              <a:gd name="connsiteY3" fmla="*/ 525544 h 802564"/>
              <a:gd name="connsiteX4" fmla="*/ 573379 w 807637"/>
              <a:gd name="connsiteY4" fmla="*/ 3537 h 802564"/>
              <a:gd name="connsiteX5" fmla="*/ 44360 w 807637"/>
              <a:gd name="connsiteY5" fmla="*/ 319863 h 802564"/>
              <a:gd name="connsiteX6" fmla="*/ 41693 w 807637"/>
              <a:gd name="connsiteY6" fmla="*/ 630854 h 802564"/>
              <a:gd name="connsiteX7" fmla="*/ 0 w 807637"/>
              <a:gd name="connsiteY7" fmla="*/ 731902 h 802564"/>
              <a:gd name="connsiteX0" fmla="*/ 0 w 807637"/>
              <a:gd name="connsiteY0" fmla="*/ 731902 h 809639"/>
              <a:gd name="connsiteX1" fmla="*/ 75625 w 807637"/>
              <a:gd name="connsiteY1" fmla="*/ 735868 h 809639"/>
              <a:gd name="connsiteX2" fmla="*/ 372595 w 807637"/>
              <a:gd name="connsiteY2" fmla="*/ 802011 h 809639"/>
              <a:gd name="connsiteX3" fmla="*/ 792265 w 807637"/>
              <a:gd name="connsiteY3" fmla="*/ 525544 h 809639"/>
              <a:gd name="connsiteX4" fmla="*/ 573379 w 807637"/>
              <a:gd name="connsiteY4" fmla="*/ 3537 h 809639"/>
              <a:gd name="connsiteX5" fmla="*/ 44360 w 807637"/>
              <a:gd name="connsiteY5" fmla="*/ 319863 h 809639"/>
              <a:gd name="connsiteX6" fmla="*/ 41693 w 807637"/>
              <a:gd name="connsiteY6" fmla="*/ 630854 h 809639"/>
              <a:gd name="connsiteX7" fmla="*/ 0 w 807637"/>
              <a:gd name="connsiteY7" fmla="*/ 731902 h 809639"/>
              <a:gd name="connsiteX0" fmla="*/ 0 w 807637"/>
              <a:gd name="connsiteY0" fmla="*/ 731902 h 804248"/>
              <a:gd name="connsiteX1" fmla="*/ 75625 w 807637"/>
              <a:gd name="connsiteY1" fmla="*/ 735868 h 804248"/>
              <a:gd name="connsiteX2" fmla="*/ 372595 w 807637"/>
              <a:gd name="connsiteY2" fmla="*/ 802011 h 804248"/>
              <a:gd name="connsiteX3" fmla="*/ 792265 w 807637"/>
              <a:gd name="connsiteY3" fmla="*/ 525544 h 804248"/>
              <a:gd name="connsiteX4" fmla="*/ 573379 w 807637"/>
              <a:gd name="connsiteY4" fmla="*/ 3537 h 804248"/>
              <a:gd name="connsiteX5" fmla="*/ 44360 w 807637"/>
              <a:gd name="connsiteY5" fmla="*/ 319863 h 804248"/>
              <a:gd name="connsiteX6" fmla="*/ 41693 w 807637"/>
              <a:gd name="connsiteY6" fmla="*/ 630854 h 804248"/>
              <a:gd name="connsiteX7" fmla="*/ 0 w 807637"/>
              <a:gd name="connsiteY7" fmla="*/ 731902 h 804248"/>
              <a:gd name="connsiteX0" fmla="*/ 0 w 794765"/>
              <a:gd name="connsiteY0" fmla="*/ 731902 h 802589"/>
              <a:gd name="connsiteX1" fmla="*/ 75625 w 794765"/>
              <a:gd name="connsiteY1" fmla="*/ 735868 h 802589"/>
              <a:gd name="connsiteX2" fmla="*/ 372595 w 794765"/>
              <a:gd name="connsiteY2" fmla="*/ 802011 h 802589"/>
              <a:gd name="connsiteX3" fmla="*/ 671741 w 794765"/>
              <a:gd name="connsiteY3" fmla="*/ 690368 h 802589"/>
              <a:gd name="connsiteX4" fmla="*/ 792265 w 794765"/>
              <a:gd name="connsiteY4" fmla="*/ 525544 h 802589"/>
              <a:gd name="connsiteX5" fmla="*/ 573379 w 794765"/>
              <a:gd name="connsiteY5" fmla="*/ 3537 h 802589"/>
              <a:gd name="connsiteX6" fmla="*/ 44360 w 794765"/>
              <a:gd name="connsiteY6" fmla="*/ 319863 h 802589"/>
              <a:gd name="connsiteX7" fmla="*/ 41693 w 794765"/>
              <a:gd name="connsiteY7" fmla="*/ 630854 h 802589"/>
              <a:gd name="connsiteX8" fmla="*/ 0 w 794765"/>
              <a:gd name="connsiteY8" fmla="*/ 731902 h 802589"/>
              <a:gd name="connsiteX0" fmla="*/ 0 w 792569"/>
              <a:gd name="connsiteY0" fmla="*/ 731902 h 802589"/>
              <a:gd name="connsiteX1" fmla="*/ 75625 w 792569"/>
              <a:gd name="connsiteY1" fmla="*/ 735868 h 802589"/>
              <a:gd name="connsiteX2" fmla="*/ 372595 w 792569"/>
              <a:gd name="connsiteY2" fmla="*/ 802011 h 802589"/>
              <a:gd name="connsiteX3" fmla="*/ 671741 w 792569"/>
              <a:gd name="connsiteY3" fmla="*/ 690368 h 802589"/>
              <a:gd name="connsiteX4" fmla="*/ 792265 w 792569"/>
              <a:gd name="connsiteY4" fmla="*/ 525544 h 802589"/>
              <a:gd name="connsiteX5" fmla="*/ 573379 w 792569"/>
              <a:gd name="connsiteY5" fmla="*/ 3537 h 802589"/>
              <a:gd name="connsiteX6" fmla="*/ 44360 w 792569"/>
              <a:gd name="connsiteY6" fmla="*/ 319863 h 802589"/>
              <a:gd name="connsiteX7" fmla="*/ 41693 w 792569"/>
              <a:gd name="connsiteY7" fmla="*/ 630854 h 802589"/>
              <a:gd name="connsiteX8" fmla="*/ 0 w 792569"/>
              <a:gd name="connsiteY8" fmla="*/ 731902 h 802589"/>
              <a:gd name="connsiteX0" fmla="*/ 0 w 792569"/>
              <a:gd name="connsiteY0" fmla="*/ 731902 h 802589"/>
              <a:gd name="connsiteX1" fmla="*/ 75625 w 792569"/>
              <a:gd name="connsiteY1" fmla="*/ 735868 h 802589"/>
              <a:gd name="connsiteX2" fmla="*/ 372595 w 792569"/>
              <a:gd name="connsiteY2" fmla="*/ 802011 h 802589"/>
              <a:gd name="connsiteX3" fmla="*/ 671741 w 792569"/>
              <a:gd name="connsiteY3" fmla="*/ 690368 h 802589"/>
              <a:gd name="connsiteX4" fmla="*/ 792265 w 792569"/>
              <a:gd name="connsiteY4" fmla="*/ 477367 h 802589"/>
              <a:gd name="connsiteX5" fmla="*/ 573379 w 792569"/>
              <a:gd name="connsiteY5" fmla="*/ 3537 h 802589"/>
              <a:gd name="connsiteX6" fmla="*/ 44360 w 792569"/>
              <a:gd name="connsiteY6" fmla="*/ 319863 h 802589"/>
              <a:gd name="connsiteX7" fmla="*/ 41693 w 792569"/>
              <a:gd name="connsiteY7" fmla="*/ 630854 h 802589"/>
              <a:gd name="connsiteX8" fmla="*/ 0 w 792569"/>
              <a:gd name="connsiteY8" fmla="*/ 731902 h 802589"/>
              <a:gd name="connsiteX0" fmla="*/ 0 w 804939"/>
              <a:gd name="connsiteY0" fmla="*/ 731902 h 802589"/>
              <a:gd name="connsiteX1" fmla="*/ 75625 w 804939"/>
              <a:gd name="connsiteY1" fmla="*/ 735868 h 802589"/>
              <a:gd name="connsiteX2" fmla="*/ 372595 w 804939"/>
              <a:gd name="connsiteY2" fmla="*/ 802011 h 802589"/>
              <a:gd name="connsiteX3" fmla="*/ 671741 w 804939"/>
              <a:gd name="connsiteY3" fmla="*/ 690368 h 802589"/>
              <a:gd name="connsiteX4" fmla="*/ 792265 w 804939"/>
              <a:gd name="connsiteY4" fmla="*/ 477367 h 802589"/>
              <a:gd name="connsiteX5" fmla="*/ 573379 w 804939"/>
              <a:gd name="connsiteY5" fmla="*/ 3537 h 802589"/>
              <a:gd name="connsiteX6" fmla="*/ 44360 w 804939"/>
              <a:gd name="connsiteY6" fmla="*/ 319863 h 802589"/>
              <a:gd name="connsiteX7" fmla="*/ 41693 w 804939"/>
              <a:gd name="connsiteY7" fmla="*/ 630854 h 802589"/>
              <a:gd name="connsiteX8" fmla="*/ 0 w 804939"/>
              <a:gd name="connsiteY8" fmla="*/ 731902 h 802589"/>
              <a:gd name="connsiteX0" fmla="*/ 0 w 804939"/>
              <a:gd name="connsiteY0" fmla="*/ 731902 h 802589"/>
              <a:gd name="connsiteX1" fmla="*/ 75625 w 804939"/>
              <a:gd name="connsiteY1" fmla="*/ 735868 h 802589"/>
              <a:gd name="connsiteX2" fmla="*/ 372595 w 804939"/>
              <a:gd name="connsiteY2" fmla="*/ 802011 h 802589"/>
              <a:gd name="connsiteX3" fmla="*/ 671741 w 804939"/>
              <a:gd name="connsiteY3" fmla="*/ 690368 h 802589"/>
              <a:gd name="connsiteX4" fmla="*/ 792265 w 804939"/>
              <a:gd name="connsiteY4" fmla="*/ 477367 h 802589"/>
              <a:gd name="connsiteX5" fmla="*/ 573379 w 804939"/>
              <a:gd name="connsiteY5" fmla="*/ 3537 h 802589"/>
              <a:gd name="connsiteX6" fmla="*/ 44360 w 804939"/>
              <a:gd name="connsiteY6" fmla="*/ 319863 h 802589"/>
              <a:gd name="connsiteX7" fmla="*/ 41693 w 804939"/>
              <a:gd name="connsiteY7" fmla="*/ 630854 h 802589"/>
              <a:gd name="connsiteX8" fmla="*/ 0 w 804939"/>
              <a:gd name="connsiteY8" fmla="*/ 731902 h 802589"/>
              <a:gd name="connsiteX0" fmla="*/ 0 w 804939"/>
              <a:gd name="connsiteY0" fmla="*/ 731902 h 802589"/>
              <a:gd name="connsiteX1" fmla="*/ 75625 w 804939"/>
              <a:gd name="connsiteY1" fmla="*/ 735868 h 802589"/>
              <a:gd name="connsiteX2" fmla="*/ 372595 w 804939"/>
              <a:gd name="connsiteY2" fmla="*/ 802011 h 802589"/>
              <a:gd name="connsiteX3" fmla="*/ 671741 w 804939"/>
              <a:gd name="connsiteY3" fmla="*/ 690368 h 802589"/>
              <a:gd name="connsiteX4" fmla="*/ 792265 w 804939"/>
              <a:gd name="connsiteY4" fmla="*/ 477367 h 802589"/>
              <a:gd name="connsiteX5" fmla="*/ 573379 w 804939"/>
              <a:gd name="connsiteY5" fmla="*/ 3537 h 802589"/>
              <a:gd name="connsiteX6" fmla="*/ 44360 w 804939"/>
              <a:gd name="connsiteY6" fmla="*/ 319863 h 802589"/>
              <a:gd name="connsiteX7" fmla="*/ 41693 w 804939"/>
              <a:gd name="connsiteY7" fmla="*/ 630854 h 802589"/>
              <a:gd name="connsiteX8" fmla="*/ 0 w 804939"/>
              <a:gd name="connsiteY8" fmla="*/ 731902 h 802589"/>
              <a:gd name="connsiteX0" fmla="*/ 0 w 804939"/>
              <a:gd name="connsiteY0" fmla="*/ 731902 h 802648"/>
              <a:gd name="connsiteX1" fmla="*/ 75625 w 804939"/>
              <a:gd name="connsiteY1" fmla="*/ 737699 h 802648"/>
              <a:gd name="connsiteX2" fmla="*/ 372595 w 804939"/>
              <a:gd name="connsiteY2" fmla="*/ 802011 h 802648"/>
              <a:gd name="connsiteX3" fmla="*/ 671741 w 804939"/>
              <a:gd name="connsiteY3" fmla="*/ 690368 h 802648"/>
              <a:gd name="connsiteX4" fmla="*/ 792265 w 804939"/>
              <a:gd name="connsiteY4" fmla="*/ 477367 h 802648"/>
              <a:gd name="connsiteX5" fmla="*/ 573379 w 804939"/>
              <a:gd name="connsiteY5" fmla="*/ 3537 h 802648"/>
              <a:gd name="connsiteX6" fmla="*/ 44360 w 804939"/>
              <a:gd name="connsiteY6" fmla="*/ 319863 h 802648"/>
              <a:gd name="connsiteX7" fmla="*/ 41693 w 804939"/>
              <a:gd name="connsiteY7" fmla="*/ 630854 h 802648"/>
              <a:gd name="connsiteX8" fmla="*/ 0 w 804939"/>
              <a:gd name="connsiteY8" fmla="*/ 731902 h 802648"/>
              <a:gd name="connsiteX0" fmla="*/ 573379 w 805115"/>
              <a:gd name="connsiteY0" fmla="*/ 3537 h 802648"/>
              <a:gd name="connsiteX1" fmla="*/ 44360 w 805115"/>
              <a:gd name="connsiteY1" fmla="*/ 319863 h 802648"/>
              <a:gd name="connsiteX2" fmla="*/ 41693 w 805115"/>
              <a:gd name="connsiteY2" fmla="*/ 630854 h 802648"/>
              <a:gd name="connsiteX3" fmla="*/ 0 w 805115"/>
              <a:gd name="connsiteY3" fmla="*/ 731902 h 802648"/>
              <a:gd name="connsiteX4" fmla="*/ 75625 w 805115"/>
              <a:gd name="connsiteY4" fmla="*/ 737699 h 802648"/>
              <a:gd name="connsiteX5" fmla="*/ 372595 w 805115"/>
              <a:gd name="connsiteY5" fmla="*/ 802011 h 802648"/>
              <a:gd name="connsiteX6" fmla="*/ 671741 w 805115"/>
              <a:gd name="connsiteY6" fmla="*/ 690368 h 802648"/>
              <a:gd name="connsiteX7" fmla="*/ 792265 w 805115"/>
              <a:gd name="connsiteY7" fmla="*/ 477367 h 802648"/>
              <a:gd name="connsiteX8" fmla="*/ 583186 w 805115"/>
              <a:gd name="connsiteY8" fmla="*/ 14487 h 802648"/>
              <a:gd name="connsiteX0" fmla="*/ 573379 w 805115"/>
              <a:gd name="connsiteY0" fmla="*/ 0 h 799111"/>
              <a:gd name="connsiteX1" fmla="*/ 167411 w 805115"/>
              <a:gd name="connsiteY1" fmla="*/ 82808 h 799111"/>
              <a:gd name="connsiteX2" fmla="*/ 44360 w 805115"/>
              <a:gd name="connsiteY2" fmla="*/ 316326 h 799111"/>
              <a:gd name="connsiteX3" fmla="*/ 41693 w 805115"/>
              <a:gd name="connsiteY3" fmla="*/ 627317 h 799111"/>
              <a:gd name="connsiteX4" fmla="*/ 0 w 805115"/>
              <a:gd name="connsiteY4" fmla="*/ 728365 h 799111"/>
              <a:gd name="connsiteX5" fmla="*/ 75625 w 805115"/>
              <a:gd name="connsiteY5" fmla="*/ 734162 h 799111"/>
              <a:gd name="connsiteX6" fmla="*/ 372595 w 805115"/>
              <a:gd name="connsiteY6" fmla="*/ 798474 h 799111"/>
              <a:gd name="connsiteX7" fmla="*/ 671741 w 805115"/>
              <a:gd name="connsiteY7" fmla="*/ 686831 h 799111"/>
              <a:gd name="connsiteX8" fmla="*/ 792265 w 805115"/>
              <a:gd name="connsiteY8" fmla="*/ 473830 h 799111"/>
              <a:gd name="connsiteX9" fmla="*/ 583186 w 805115"/>
              <a:gd name="connsiteY9" fmla="*/ 10950 h 799111"/>
              <a:gd name="connsiteX0" fmla="*/ 167411 w 805115"/>
              <a:gd name="connsiteY0" fmla="*/ 71858 h 788161"/>
              <a:gd name="connsiteX1" fmla="*/ 44360 w 805115"/>
              <a:gd name="connsiteY1" fmla="*/ 305376 h 788161"/>
              <a:gd name="connsiteX2" fmla="*/ 41693 w 805115"/>
              <a:gd name="connsiteY2" fmla="*/ 616367 h 788161"/>
              <a:gd name="connsiteX3" fmla="*/ 0 w 805115"/>
              <a:gd name="connsiteY3" fmla="*/ 717415 h 788161"/>
              <a:gd name="connsiteX4" fmla="*/ 75625 w 805115"/>
              <a:gd name="connsiteY4" fmla="*/ 723212 h 788161"/>
              <a:gd name="connsiteX5" fmla="*/ 372595 w 805115"/>
              <a:gd name="connsiteY5" fmla="*/ 787524 h 788161"/>
              <a:gd name="connsiteX6" fmla="*/ 671741 w 805115"/>
              <a:gd name="connsiteY6" fmla="*/ 675881 h 788161"/>
              <a:gd name="connsiteX7" fmla="*/ 792265 w 805115"/>
              <a:gd name="connsiteY7" fmla="*/ 462880 h 788161"/>
              <a:gd name="connsiteX8" fmla="*/ 583186 w 805115"/>
              <a:gd name="connsiteY8" fmla="*/ 0 h 788161"/>
              <a:gd name="connsiteX0" fmla="*/ 168145 w 805115"/>
              <a:gd name="connsiteY0" fmla="*/ 82254 h 788161"/>
              <a:gd name="connsiteX1" fmla="*/ 44360 w 805115"/>
              <a:gd name="connsiteY1" fmla="*/ 305376 h 788161"/>
              <a:gd name="connsiteX2" fmla="*/ 41693 w 805115"/>
              <a:gd name="connsiteY2" fmla="*/ 616367 h 788161"/>
              <a:gd name="connsiteX3" fmla="*/ 0 w 805115"/>
              <a:gd name="connsiteY3" fmla="*/ 717415 h 788161"/>
              <a:gd name="connsiteX4" fmla="*/ 75625 w 805115"/>
              <a:gd name="connsiteY4" fmla="*/ 723212 h 788161"/>
              <a:gd name="connsiteX5" fmla="*/ 372595 w 805115"/>
              <a:gd name="connsiteY5" fmla="*/ 787524 h 788161"/>
              <a:gd name="connsiteX6" fmla="*/ 671741 w 805115"/>
              <a:gd name="connsiteY6" fmla="*/ 675881 h 788161"/>
              <a:gd name="connsiteX7" fmla="*/ 792265 w 805115"/>
              <a:gd name="connsiteY7" fmla="*/ 462880 h 788161"/>
              <a:gd name="connsiteX8" fmla="*/ 583186 w 805115"/>
              <a:gd name="connsiteY8" fmla="*/ 0 h 788161"/>
              <a:gd name="connsiteX0" fmla="*/ 168145 w 805115"/>
              <a:gd name="connsiteY0" fmla="*/ 82254 h 788161"/>
              <a:gd name="connsiteX1" fmla="*/ 44360 w 805115"/>
              <a:gd name="connsiteY1" fmla="*/ 305376 h 788161"/>
              <a:gd name="connsiteX2" fmla="*/ 41693 w 805115"/>
              <a:gd name="connsiteY2" fmla="*/ 616367 h 788161"/>
              <a:gd name="connsiteX3" fmla="*/ 0 w 805115"/>
              <a:gd name="connsiteY3" fmla="*/ 717415 h 788161"/>
              <a:gd name="connsiteX4" fmla="*/ 75625 w 805115"/>
              <a:gd name="connsiteY4" fmla="*/ 723212 h 788161"/>
              <a:gd name="connsiteX5" fmla="*/ 372595 w 805115"/>
              <a:gd name="connsiteY5" fmla="*/ 787524 h 788161"/>
              <a:gd name="connsiteX6" fmla="*/ 671741 w 805115"/>
              <a:gd name="connsiteY6" fmla="*/ 675881 h 788161"/>
              <a:gd name="connsiteX7" fmla="*/ 792265 w 805115"/>
              <a:gd name="connsiteY7" fmla="*/ 462880 h 788161"/>
              <a:gd name="connsiteX8" fmla="*/ 583186 w 805115"/>
              <a:gd name="connsiteY8" fmla="*/ 0 h 788161"/>
              <a:gd name="connsiteX0" fmla="*/ 168145 w 821907"/>
              <a:gd name="connsiteY0" fmla="*/ 42103 h 748010"/>
              <a:gd name="connsiteX1" fmla="*/ 44360 w 821907"/>
              <a:gd name="connsiteY1" fmla="*/ 265225 h 748010"/>
              <a:gd name="connsiteX2" fmla="*/ 41693 w 821907"/>
              <a:gd name="connsiteY2" fmla="*/ 576216 h 748010"/>
              <a:gd name="connsiteX3" fmla="*/ 0 w 821907"/>
              <a:gd name="connsiteY3" fmla="*/ 677264 h 748010"/>
              <a:gd name="connsiteX4" fmla="*/ 75625 w 821907"/>
              <a:gd name="connsiteY4" fmla="*/ 683061 h 748010"/>
              <a:gd name="connsiteX5" fmla="*/ 372595 w 821907"/>
              <a:gd name="connsiteY5" fmla="*/ 747373 h 748010"/>
              <a:gd name="connsiteX6" fmla="*/ 671741 w 821907"/>
              <a:gd name="connsiteY6" fmla="*/ 635730 h 748010"/>
              <a:gd name="connsiteX7" fmla="*/ 792265 w 821907"/>
              <a:gd name="connsiteY7" fmla="*/ 422729 h 748010"/>
              <a:gd name="connsiteX8" fmla="*/ 670340 w 821907"/>
              <a:gd name="connsiteY8" fmla="*/ 0 h 748010"/>
              <a:gd name="connsiteX0" fmla="*/ 168145 w 794308"/>
              <a:gd name="connsiteY0" fmla="*/ 42103 h 748010"/>
              <a:gd name="connsiteX1" fmla="*/ 44360 w 794308"/>
              <a:gd name="connsiteY1" fmla="*/ 265225 h 748010"/>
              <a:gd name="connsiteX2" fmla="*/ 41693 w 794308"/>
              <a:gd name="connsiteY2" fmla="*/ 576216 h 748010"/>
              <a:gd name="connsiteX3" fmla="*/ 0 w 794308"/>
              <a:gd name="connsiteY3" fmla="*/ 677264 h 748010"/>
              <a:gd name="connsiteX4" fmla="*/ 75625 w 794308"/>
              <a:gd name="connsiteY4" fmla="*/ 683061 h 748010"/>
              <a:gd name="connsiteX5" fmla="*/ 372595 w 794308"/>
              <a:gd name="connsiteY5" fmla="*/ 747373 h 748010"/>
              <a:gd name="connsiteX6" fmla="*/ 671741 w 794308"/>
              <a:gd name="connsiteY6" fmla="*/ 635730 h 748010"/>
              <a:gd name="connsiteX7" fmla="*/ 792265 w 794308"/>
              <a:gd name="connsiteY7" fmla="*/ 422729 h 748010"/>
              <a:gd name="connsiteX8" fmla="*/ 670340 w 794308"/>
              <a:gd name="connsiteY8" fmla="*/ 0 h 748010"/>
              <a:gd name="connsiteX0" fmla="*/ 168145 w 798691"/>
              <a:gd name="connsiteY0" fmla="*/ 42103 h 748010"/>
              <a:gd name="connsiteX1" fmla="*/ 44360 w 798691"/>
              <a:gd name="connsiteY1" fmla="*/ 265225 h 748010"/>
              <a:gd name="connsiteX2" fmla="*/ 41693 w 798691"/>
              <a:gd name="connsiteY2" fmla="*/ 576216 h 748010"/>
              <a:gd name="connsiteX3" fmla="*/ 0 w 798691"/>
              <a:gd name="connsiteY3" fmla="*/ 677264 h 748010"/>
              <a:gd name="connsiteX4" fmla="*/ 75625 w 798691"/>
              <a:gd name="connsiteY4" fmla="*/ 683061 h 748010"/>
              <a:gd name="connsiteX5" fmla="*/ 372595 w 798691"/>
              <a:gd name="connsiteY5" fmla="*/ 747373 h 748010"/>
              <a:gd name="connsiteX6" fmla="*/ 671741 w 798691"/>
              <a:gd name="connsiteY6" fmla="*/ 635730 h 748010"/>
              <a:gd name="connsiteX7" fmla="*/ 792265 w 798691"/>
              <a:gd name="connsiteY7" fmla="*/ 422729 h 748010"/>
              <a:gd name="connsiteX8" fmla="*/ 670340 w 798691"/>
              <a:gd name="connsiteY8" fmla="*/ 0 h 748010"/>
              <a:gd name="connsiteX0" fmla="*/ 168145 w 806092"/>
              <a:gd name="connsiteY0" fmla="*/ 42103 h 748010"/>
              <a:gd name="connsiteX1" fmla="*/ 44360 w 806092"/>
              <a:gd name="connsiteY1" fmla="*/ 265225 h 748010"/>
              <a:gd name="connsiteX2" fmla="*/ 41693 w 806092"/>
              <a:gd name="connsiteY2" fmla="*/ 576216 h 748010"/>
              <a:gd name="connsiteX3" fmla="*/ 0 w 806092"/>
              <a:gd name="connsiteY3" fmla="*/ 677264 h 748010"/>
              <a:gd name="connsiteX4" fmla="*/ 75625 w 806092"/>
              <a:gd name="connsiteY4" fmla="*/ 683061 h 748010"/>
              <a:gd name="connsiteX5" fmla="*/ 372595 w 806092"/>
              <a:gd name="connsiteY5" fmla="*/ 747373 h 748010"/>
              <a:gd name="connsiteX6" fmla="*/ 671741 w 806092"/>
              <a:gd name="connsiteY6" fmla="*/ 635730 h 748010"/>
              <a:gd name="connsiteX7" fmla="*/ 801261 w 806092"/>
              <a:gd name="connsiteY7" fmla="*/ 417454 h 748010"/>
              <a:gd name="connsiteX8" fmla="*/ 670340 w 806092"/>
              <a:gd name="connsiteY8" fmla="*/ 0 h 748010"/>
              <a:gd name="connsiteX0" fmla="*/ 168145 w 804412"/>
              <a:gd name="connsiteY0" fmla="*/ 42103 h 748010"/>
              <a:gd name="connsiteX1" fmla="*/ 44360 w 804412"/>
              <a:gd name="connsiteY1" fmla="*/ 265225 h 748010"/>
              <a:gd name="connsiteX2" fmla="*/ 41693 w 804412"/>
              <a:gd name="connsiteY2" fmla="*/ 576216 h 748010"/>
              <a:gd name="connsiteX3" fmla="*/ 0 w 804412"/>
              <a:gd name="connsiteY3" fmla="*/ 677264 h 748010"/>
              <a:gd name="connsiteX4" fmla="*/ 75625 w 804412"/>
              <a:gd name="connsiteY4" fmla="*/ 683061 h 748010"/>
              <a:gd name="connsiteX5" fmla="*/ 372595 w 804412"/>
              <a:gd name="connsiteY5" fmla="*/ 747373 h 748010"/>
              <a:gd name="connsiteX6" fmla="*/ 671741 w 804412"/>
              <a:gd name="connsiteY6" fmla="*/ 635730 h 748010"/>
              <a:gd name="connsiteX7" fmla="*/ 801261 w 804412"/>
              <a:gd name="connsiteY7" fmla="*/ 417454 h 748010"/>
              <a:gd name="connsiteX8" fmla="*/ 670340 w 804412"/>
              <a:gd name="connsiteY8" fmla="*/ 0 h 748010"/>
              <a:gd name="connsiteX0" fmla="*/ 168145 w 803131"/>
              <a:gd name="connsiteY0" fmla="*/ 42103 h 748010"/>
              <a:gd name="connsiteX1" fmla="*/ 44360 w 803131"/>
              <a:gd name="connsiteY1" fmla="*/ 265225 h 748010"/>
              <a:gd name="connsiteX2" fmla="*/ 41693 w 803131"/>
              <a:gd name="connsiteY2" fmla="*/ 576216 h 748010"/>
              <a:gd name="connsiteX3" fmla="*/ 0 w 803131"/>
              <a:gd name="connsiteY3" fmla="*/ 677264 h 748010"/>
              <a:gd name="connsiteX4" fmla="*/ 75625 w 803131"/>
              <a:gd name="connsiteY4" fmla="*/ 683061 h 748010"/>
              <a:gd name="connsiteX5" fmla="*/ 372595 w 803131"/>
              <a:gd name="connsiteY5" fmla="*/ 747373 h 748010"/>
              <a:gd name="connsiteX6" fmla="*/ 671741 w 803131"/>
              <a:gd name="connsiteY6" fmla="*/ 635730 h 748010"/>
              <a:gd name="connsiteX7" fmla="*/ 801261 w 803131"/>
              <a:gd name="connsiteY7" fmla="*/ 417454 h 748010"/>
              <a:gd name="connsiteX8" fmla="*/ 670340 w 803131"/>
              <a:gd name="connsiteY8" fmla="*/ 0 h 748010"/>
              <a:gd name="connsiteX0" fmla="*/ 168145 w 801284"/>
              <a:gd name="connsiteY0" fmla="*/ 42571 h 748478"/>
              <a:gd name="connsiteX1" fmla="*/ 44360 w 801284"/>
              <a:gd name="connsiteY1" fmla="*/ 265693 h 748478"/>
              <a:gd name="connsiteX2" fmla="*/ 41693 w 801284"/>
              <a:gd name="connsiteY2" fmla="*/ 576684 h 748478"/>
              <a:gd name="connsiteX3" fmla="*/ 0 w 801284"/>
              <a:gd name="connsiteY3" fmla="*/ 677732 h 748478"/>
              <a:gd name="connsiteX4" fmla="*/ 75625 w 801284"/>
              <a:gd name="connsiteY4" fmla="*/ 683529 h 748478"/>
              <a:gd name="connsiteX5" fmla="*/ 372595 w 801284"/>
              <a:gd name="connsiteY5" fmla="*/ 747841 h 748478"/>
              <a:gd name="connsiteX6" fmla="*/ 671741 w 801284"/>
              <a:gd name="connsiteY6" fmla="*/ 636198 h 748478"/>
              <a:gd name="connsiteX7" fmla="*/ 801261 w 801284"/>
              <a:gd name="connsiteY7" fmla="*/ 417922 h 748478"/>
              <a:gd name="connsiteX8" fmla="*/ 675661 w 801284"/>
              <a:gd name="connsiteY8" fmla="*/ 0 h 748478"/>
              <a:gd name="connsiteX0" fmla="*/ 168145 w 806418"/>
              <a:gd name="connsiteY0" fmla="*/ 42571 h 748478"/>
              <a:gd name="connsiteX1" fmla="*/ 44360 w 806418"/>
              <a:gd name="connsiteY1" fmla="*/ 265693 h 748478"/>
              <a:gd name="connsiteX2" fmla="*/ 41693 w 806418"/>
              <a:gd name="connsiteY2" fmla="*/ 576684 h 748478"/>
              <a:gd name="connsiteX3" fmla="*/ 0 w 806418"/>
              <a:gd name="connsiteY3" fmla="*/ 677732 h 748478"/>
              <a:gd name="connsiteX4" fmla="*/ 75625 w 806418"/>
              <a:gd name="connsiteY4" fmla="*/ 683529 h 748478"/>
              <a:gd name="connsiteX5" fmla="*/ 372595 w 806418"/>
              <a:gd name="connsiteY5" fmla="*/ 747841 h 748478"/>
              <a:gd name="connsiteX6" fmla="*/ 671741 w 806418"/>
              <a:gd name="connsiteY6" fmla="*/ 636198 h 748478"/>
              <a:gd name="connsiteX7" fmla="*/ 801261 w 806418"/>
              <a:gd name="connsiteY7" fmla="*/ 417922 h 748478"/>
              <a:gd name="connsiteX8" fmla="*/ 675661 w 806418"/>
              <a:gd name="connsiteY8" fmla="*/ 0 h 74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418" h="748478">
                <a:moveTo>
                  <a:pt x="168145" y="42571"/>
                </a:moveTo>
                <a:cubicBezTo>
                  <a:pt x="81515" y="98145"/>
                  <a:pt x="65313" y="174942"/>
                  <a:pt x="44360" y="265693"/>
                </a:cubicBezTo>
                <a:cubicBezTo>
                  <a:pt x="28454" y="374659"/>
                  <a:pt x="41693" y="513343"/>
                  <a:pt x="41693" y="576684"/>
                </a:cubicBezTo>
                <a:cubicBezTo>
                  <a:pt x="42170" y="648407"/>
                  <a:pt x="0" y="677732"/>
                  <a:pt x="0" y="677732"/>
                </a:cubicBezTo>
                <a:cubicBezTo>
                  <a:pt x="11236" y="680033"/>
                  <a:pt x="13335" y="679205"/>
                  <a:pt x="75625" y="683529"/>
                </a:cubicBezTo>
                <a:cubicBezTo>
                  <a:pt x="137915" y="687853"/>
                  <a:pt x="273242" y="755729"/>
                  <a:pt x="372595" y="747841"/>
                </a:cubicBezTo>
                <a:cubicBezTo>
                  <a:pt x="471948" y="739953"/>
                  <a:pt x="601796" y="682276"/>
                  <a:pt x="671741" y="636198"/>
                </a:cubicBezTo>
                <a:cubicBezTo>
                  <a:pt x="741686" y="590120"/>
                  <a:pt x="800608" y="523955"/>
                  <a:pt x="801261" y="417922"/>
                </a:cubicBezTo>
                <a:cubicBezTo>
                  <a:pt x="801914" y="311889"/>
                  <a:pt x="844090" y="132293"/>
                  <a:pt x="675661" y="0"/>
                </a:cubicBezTo>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4946927-DC3C-4E78-8AA4-342BDC571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039" y="3752870"/>
            <a:ext cx="5231976" cy="2798081"/>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B916D30-5BDB-4977-95C5-FA744600B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057" y="3714378"/>
            <a:ext cx="5231976" cy="2798081"/>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8448" h="873038">
                <a:moveTo>
                  <a:pt x="628580" y="873029"/>
                </a:moveTo>
                <a:cubicBezTo>
                  <a:pt x="712019" y="861599"/>
                  <a:pt x="779646" y="801591"/>
                  <a:pt x="820985" y="803115"/>
                </a:cubicBezTo>
                <a:cubicBezTo>
                  <a:pt x="890136" y="805782"/>
                  <a:pt x="1102925" y="778255"/>
                  <a:pt x="1179791" y="630332"/>
                </a:cubicBezTo>
                <a:cubicBezTo>
                  <a:pt x="1256658" y="482408"/>
                  <a:pt x="1285233" y="316959"/>
                  <a:pt x="1178744" y="192753"/>
                </a:cubicBezTo>
                <a:cubicBezTo>
                  <a:pt x="1072254" y="68547"/>
                  <a:pt x="897566" y="-62326"/>
                  <a:pt x="459416" y="32447"/>
                </a:cubicBezTo>
                <a:cubicBezTo>
                  <a:pt x="21266" y="127221"/>
                  <a:pt x="-22359" y="453262"/>
                  <a:pt x="7264" y="595184"/>
                </a:cubicBezTo>
                <a:cubicBezTo>
                  <a:pt x="36887" y="737107"/>
                  <a:pt x="503802" y="728534"/>
                  <a:pt x="545617" y="737202"/>
                </a:cubicBezTo>
                <a:cubicBezTo>
                  <a:pt x="727068" y="773873"/>
                  <a:pt x="628580" y="873029"/>
                  <a:pt x="628580" y="873029"/>
                </a:cubicBezTo>
                <a:close/>
              </a:path>
            </a:pathLst>
          </a:custGeom>
          <a:noFill/>
          <a:ln w="19050" cap="flat">
            <a:solidFill>
              <a:schemeClr val="tx1"/>
            </a:solid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3A12BA23-CDD7-4983-92A6-17CCD2A64D96}"/>
              </a:ext>
            </a:extLst>
          </p:cNvPr>
          <p:cNvSpPr>
            <a:spLocks noGrp="1"/>
          </p:cNvSpPr>
          <p:nvPr>
            <p:ph type="title"/>
          </p:nvPr>
        </p:nvSpPr>
        <p:spPr>
          <a:xfrm>
            <a:off x="1267656" y="4264743"/>
            <a:ext cx="4320791" cy="1688123"/>
          </a:xfrm>
        </p:spPr>
        <p:txBody>
          <a:bodyPr>
            <a:normAutofit/>
          </a:bodyPr>
          <a:lstStyle/>
          <a:p>
            <a:pPr algn="ctr">
              <a:lnSpc>
                <a:spcPct val="90000"/>
              </a:lnSpc>
            </a:pPr>
            <a:r>
              <a:rPr lang="tr-TR" sz="3700" b="1">
                <a:effectLst/>
                <a:latin typeface="Comic Sans MS" panose="030F0702030302020204" pitchFamily="66" charset="0"/>
                <a:ea typeface="Calibri" panose="020F0502020204030204" pitchFamily="34" charset="0"/>
                <a:cs typeface="Times New Roman" panose="02020603050405020304" pitchFamily="18" charset="0"/>
              </a:rPr>
              <a:t>AİLENİZLE VAKİT GEÇİRİN </a:t>
            </a:r>
            <a:endParaRPr lang="tr-TR" sz="3700"/>
          </a:p>
        </p:txBody>
      </p:sp>
      <p:sp>
        <p:nvSpPr>
          <p:cNvPr id="3" name="İçerik Yer Tutucusu 2">
            <a:extLst>
              <a:ext uri="{FF2B5EF4-FFF2-40B4-BE49-F238E27FC236}">
                <a16:creationId xmlns:a16="http://schemas.microsoft.com/office/drawing/2014/main" id="{B8A93BF1-A675-4613-B5BF-C50B7C7163B3}"/>
              </a:ext>
            </a:extLst>
          </p:cNvPr>
          <p:cNvSpPr>
            <a:spLocks noGrp="1"/>
          </p:cNvSpPr>
          <p:nvPr>
            <p:ph idx="1"/>
          </p:nvPr>
        </p:nvSpPr>
        <p:spPr>
          <a:xfrm>
            <a:off x="5784980" y="824254"/>
            <a:ext cx="5139364" cy="4450652"/>
          </a:xfrm>
        </p:spPr>
        <p:txBody>
          <a:bodyPr>
            <a:normAutofit lnSpcReduction="10000"/>
          </a:bodyPr>
          <a:lstStyle/>
          <a:p>
            <a:pPr>
              <a:lnSpc>
                <a:spcPct val="150000"/>
              </a:lnSpc>
              <a:spcBef>
                <a:spcPts val="0"/>
              </a:spcBef>
            </a:pPr>
            <a:r>
              <a:rPr lang="tr-TR" sz="2500" b="0" dirty="0">
                <a:effectLst/>
                <a:latin typeface="Comic Sans MS" panose="030F0702030302020204" pitchFamily="66" charset="0"/>
                <a:ea typeface="Calibri" panose="020F0502020204030204" pitchFamily="34" charset="0"/>
                <a:cs typeface="Times New Roman" panose="02020603050405020304" pitchFamily="18" charset="0"/>
              </a:rPr>
              <a:t>Tatilin, sizi eve kavuşturmasının yanında ailenizle çok güzel vakit geçirmenize ortam hazırladığını da unutmayın. Ailenizle sinema filmi izleyebilir veya sohbet edebilirsiniz. Annenize ve babanıza  yardımcı olabilir</a:t>
            </a:r>
            <a:r>
              <a:rPr lang="tr-TR" sz="2500" b="0" dirty="0">
                <a:latin typeface="Comic Sans MS" panose="030F0702030302020204" pitchFamily="66" charset="0"/>
                <a:ea typeface="Calibri" panose="020F0502020204030204" pitchFamily="34" charset="0"/>
                <a:cs typeface="Times New Roman" panose="02020603050405020304" pitchFamily="18" charset="0"/>
              </a:rPr>
              <a:t> ve </a:t>
            </a:r>
            <a:r>
              <a:rPr lang="tr-TR" sz="2500" b="0" dirty="0">
                <a:effectLst/>
                <a:latin typeface="Comic Sans MS" panose="030F0702030302020204" pitchFamily="66" charset="0"/>
                <a:ea typeface="Calibri" panose="020F0502020204030204" pitchFamily="34" charset="0"/>
                <a:cs typeface="Times New Roman" panose="02020603050405020304" pitchFamily="18" charset="0"/>
              </a:rPr>
              <a:t>vakit geçirebilirsiniz. </a:t>
            </a:r>
            <a:endParaRPr lang="tr-TR" sz="2500" b="0" dirty="0"/>
          </a:p>
        </p:txBody>
      </p:sp>
    </p:spTree>
    <p:extLst>
      <p:ext uri="{BB962C8B-B14F-4D97-AF65-F5344CB8AC3E}">
        <p14:creationId xmlns:p14="http://schemas.microsoft.com/office/powerpoint/2010/main" val="2960345402"/>
      </p:ext>
    </p:extLst>
  </p:cSld>
  <p:clrMapOvr>
    <a:masterClrMapping/>
  </p:clrMapOvr>
</p:sld>
</file>

<file path=ppt/theme/theme1.xml><?xml version="1.0" encoding="utf-8"?>
<a:theme xmlns:a="http://schemas.openxmlformats.org/drawingml/2006/main" name="ChitchatVTI">
  <a:themeElements>
    <a:clrScheme name="AnalogousFromLightSeedRightStep">
      <a:dk1>
        <a:srgbClr val="000000"/>
      </a:dk1>
      <a:lt1>
        <a:srgbClr val="FFFFFF"/>
      </a:lt1>
      <a:dk2>
        <a:srgbClr val="412D24"/>
      </a:dk2>
      <a:lt2>
        <a:srgbClr val="E2E6E8"/>
      </a:lt2>
      <a:accent1>
        <a:srgbClr val="BF9989"/>
      </a:accent1>
      <a:accent2>
        <a:srgbClr val="AFA078"/>
      </a:accent2>
      <a:accent3>
        <a:srgbClr val="A1A77E"/>
      </a:accent3>
      <a:accent4>
        <a:srgbClr val="8CAA74"/>
      </a:accent4>
      <a:accent5>
        <a:srgbClr val="82AC81"/>
      </a:accent5>
      <a:accent6>
        <a:srgbClr val="77AE8D"/>
      </a:accent6>
      <a:hlink>
        <a:srgbClr val="5E899C"/>
      </a:hlink>
      <a:folHlink>
        <a:srgbClr val="7F7F7F"/>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113</TotalTime>
  <Words>542</Words>
  <Application>Microsoft Office PowerPoint</Application>
  <PresentationFormat>Geniş ekran</PresentationFormat>
  <Paragraphs>30</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Comic Sans MS</vt:lpstr>
      <vt:lpstr>The Hand</vt:lpstr>
      <vt:lpstr>The Serif Hand</vt:lpstr>
      <vt:lpstr>ChitchatVTI</vt:lpstr>
      <vt:lpstr>ÖĞRENCİLERE YARIYIL TATİLİ İÇİN ÖNERİLER </vt:lpstr>
      <vt:lpstr>PLAN YAPIN  </vt:lpstr>
      <vt:lpstr>DERS ÇALIŞMAYI BIRAKMAYIN…</vt:lpstr>
      <vt:lpstr>Her öğrenci kendi durumuna göre bir çalışma strateji belirlemelidir. </vt:lpstr>
      <vt:lpstr>1.Konu tekrarı yapmak</vt:lpstr>
      <vt:lpstr>2.Eksik kalan konuları tamamlamak</vt:lpstr>
      <vt:lpstr>3.Yeni konular çalışmak</vt:lpstr>
      <vt:lpstr>4.Kitap Okumak</vt:lpstr>
      <vt:lpstr>AİLENİZLE VAKİT GEÇİRİN </vt:lpstr>
      <vt:lpstr>12. Sınıflar için TYT ve AYT Çalışma Düzenini Bozmayınız.</vt:lpstr>
      <vt:lpstr>BELKİ ŞU DÜŞÜNCELER AKLINIZDAN GEÇİYOR OLABİLİR; </vt:lpstr>
      <vt:lpstr>TÜM ÖĞRENCİLERİMİZE İYİ TATİLLER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ÖĞRENCİLERE YARIYIL TATİLİ İÇİN ÖNERİLER </dc:title>
  <dc:creator>Anıl MESTAN</dc:creator>
  <cp:lastModifiedBy>Anıl MESTAN</cp:lastModifiedBy>
  <cp:revision>4</cp:revision>
  <cp:lastPrinted>2022-01-21T07:39:28Z</cp:lastPrinted>
  <dcterms:created xsi:type="dcterms:W3CDTF">2022-01-17T11:00:20Z</dcterms:created>
  <dcterms:modified xsi:type="dcterms:W3CDTF">2022-01-21T07:40:07Z</dcterms:modified>
</cp:coreProperties>
</file>